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  <p:sldMasterId id="2147483660" r:id="rId2"/>
    <p:sldMasterId id="2147483684" r:id="rId3"/>
  </p:sldMasterIdLst>
  <p:notesMasterIdLst>
    <p:notesMasterId r:id="rId12"/>
  </p:notesMasterIdLst>
  <p:handoutMasterIdLst>
    <p:handoutMasterId r:id="rId13"/>
  </p:handoutMasterIdLst>
  <p:sldIdLst>
    <p:sldId id="453" r:id="rId4"/>
    <p:sldId id="433" r:id="rId5"/>
    <p:sldId id="454" r:id="rId6"/>
    <p:sldId id="459" r:id="rId7"/>
    <p:sldId id="456" r:id="rId8"/>
    <p:sldId id="462" r:id="rId9"/>
    <p:sldId id="464" r:id="rId10"/>
    <p:sldId id="471" r:id="rId11"/>
  </p:sldIdLst>
  <p:sldSz cx="10082213" cy="756126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1" userDrawn="1">
          <p15:clr>
            <a:srgbClr val="A4A3A4"/>
          </p15:clr>
        </p15:guide>
        <p15:guide id="2" orient="horz" pos="2652" userDrawn="1">
          <p15:clr>
            <a:srgbClr val="A4A3A4"/>
          </p15:clr>
        </p15:guide>
        <p15:guide id="3" orient="horz" pos="3491" userDrawn="1">
          <p15:clr>
            <a:srgbClr val="A4A3A4"/>
          </p15:clr>
        </p15:guide>
        <p15:guide id="4" orient="horz" pos="953" userDrawn="1">
          <p15:clr>
            <a:srgbClr val="A4A3A4"/>
          </p15:clr>
        </p15:guide>
        <p15:guide id="5" orient="horz" pos="385" userDrawn="1">
          <p15:clr>
            <a:srgbClr val="A4A3A4"/>
          </p15:clr>
        </p15:guide>
        <p15:guide id="6" pos="5740" userDrawn="1">
          <p15:clr>
            <a:srgbClr val="A4A3A4"/>
          </p15:clr>
        </p15:guide>
        <p15:guide id="7" pos="3901" userDrawn="1">
          <p15:clr>
            <a:srgbClr val="A4A3A4"/>
          </p15:clr>
        </p15:guide>
        <p15:guide id="8" pos="5868" userDrawn="1">
          <p15:clr>
            <a:srgbClr val="A4A3A4"/>
          </p15:clr>
        </p15:guide>
        <p15:guide id="9" pos="345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harf, Thorsten" initials="ST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  <a:srgbClr val="FF7C80"/>
    <a:srgbClr val="C13B33"/>
    <a:srgbClr val="57B7FF"/>
    <a:srgbClr val="008AF2"/>
    <a:srgbClr val="007DDA"/>
    <a:srgbClr val="0060A8"/>
    <a:srgbClr val="00427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unkle Formatvorlage 1 - Akz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75" autoAdjust="0"/>
    <p:restoredTop sz="86706" autoAdjust="0"/>
  </p:normalViewPr>
  <p:slideViewPr>
    <p:cSldViewPr showGuides="1">
      <p:cViewPr varScale="1">
        <p:scale>
          <a:sx n="87" d="100"/>
          <a:sy n="87" d="100"/>
        </p:scale>
        <p:origin x="1908" y="90"/>
      </p:cViewPr>
      <p:guideLst>
        <p:guide orient="horz" pos="181"/>
        <p:guide orient="horz" pos="2652"/>
        <p:guide orient="horz" pos="3491"/>
        <p:guide orient="horz" pos="953"/>
        <p:guide orient="horz" pos="385"/>
        <p:guide pos="5740"/>
        <p:guide pos="3901"/>
        <p:guide pos="5868"/>
        <p:guide pos="3455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130" d="100"/>
          <a:sy n="130" d="100"/>
        </p:scale>
        <p:origin x="4008" y="108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45659" cy="496332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8" y="4"/>
            <a:ext cx="2945659" cy="496332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0C13B017-AC42-8142-812B-6E74A76595BD}" type="datetime1">
              <a:rPr lang="de-DE" smtClean="0"/>
              <a:t>07.09.2023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5" y="9428586"/>
            <a:ext cx="2945659" cy="496332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8" y="9428586"/>
            <a:ext cx="2945659" cy="496332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11431B0E-1B77-1743-9C31-EA1715E0111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55733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45659" cy="496332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8" y="4"/>
            <a:ext cx="2945659" cy="496332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E6FC6F63-2F20-4044-A34D-485BFA9F69BE}" type="datetime1">
              <a:rPr lang="de-DE" smtClean="0"/>
              <a:t>07.09.2023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8"/>
            <a:ext cx="5438140" cy="4466987"/>
          </a:xfrm>
          <a:prstGeom prst="rect">
            <a:avLst/>
          </a:prstGeom>
        </p:spPr>
        <p:txBody>
          <a:bodyPr vert="horz" lIns="91412" tIns="45706" rIns="91412" bIns="45706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5" y="9428586"/>
            <a:ext cx="2945659" cy="496332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8" y="9428586"/>
            <a:ext cx="2945659" cy="496332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64C711BC-B8C1-4E41-9386-7FD9059699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4085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26">
              <a:defRPr/>
            </a:pPr>
            <a:fld id="{64C711BC-B8C1-4E41-9386-7FD9059699BE}" type="slidenum">
              <a:rPr lang="de-DE">
                <a:solidFill>
                  <a:prstClr val="black"/>
                </a:solidFill>
              </a:rPr>
              <a:pPr defTabSz="914326">
                <a:defRPr/>
              </a:pPr>
              <a:t>1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501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711BC-B8C1-4E41-9386-7FD9059699BE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6061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711BC-B8C1-4E41-9386-7FD9059699BE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285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711BC-B8C1-4E41-9386-7FD9059699BE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2827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711BC-B8C1-4E41-9386-7FD9059699BE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137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711BC-B8C1-4E41-9386-7FD9059699BE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0862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711BC-B8C1-4E41-9386-7FD9059699BE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3701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711BC-B8C1-4E41-9386-7FD9059699BE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0420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6166" y="2348895"/>
            <a:ext cx="8569881" cy="1620771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332" y="4284718"/>
            <a:ext cx="7057549" cy="346249"/>
          </a:xfrm>
        </p:spPr>
        <p:txBody>
          <a:bodyPr/>
          <a:lstStyle>
            <a:lvl1pPr marL="0" indent="0" algn="ctr">
              <a:buNone/>
              <a:defRPr/>
            </a:lvl1pPr>
            <a:lvl2pPr marL="491610" indent="0" algn="ctr">
              <a:buNone/>
              <a:defRPr/>
            </a:lvl2pPr>
            <a:lvl3pPr marL="983220" indent="0" algn="ctr">
              <a:buNone/>
              <a:defRPr/>
            </a:lvl3pPr>
            <a:lvl4pPr marL="1474830" indent="0" algn="ctr">
              <a:buNone/>
              <a:defRPr/>
            </a:lvl4pPr>
            <a:lvl5pPr marL="1966439" indent="0" algn="ctr">
              <a:buNone/>
              <a:defRPr/>
            </a:lvl5pPr>
            <a:lvl6pPr marL="2458048" indent="0" algn="ctr">
              <a:buNone/>
              <a:defRPr/>
            </a:lvl6pPr>
            <a:lvl7pPr marL="2949659" indent="0" algn="ctr">
              <a:buNone/>
              <a:defRPr/>
            </a:lvl7pPr>
            <a:lvl8pPr marL="3441269" indent="0" algn="ctr">
              <a:buNone/>
              <a:defRPr/>
            </a:lvl8pPr>
            <a:lvl9pPr marL="3932878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D092F-8D4D-4FBF-BAAB-E795EF438876}" type="datetime4">
              <a:rPr lang="de-DE" altLang="de-DE" smtClean="0">
                <a:solidFill>
                  <a:srgbClr val="000000"/>
                </a:solidFill>
              </a:rPr>
              <a:t>7. September 2023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1F34A-C721-4442-B6CE-60C041AF43B3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33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111" y="302803"/>
            <a:ext cx="9073992" cy="1260211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-10578543" y="2180867"/>
            <a:ext cx="19783814" cy="80329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99B8A-E6A6-4CDC-BFC2-4BDBBCE2DF1C}" type="datetime4">
              <a:rPr lang="de-DE" altLang="de-DE" smtClean="0">
                <a:solidFill>
                  <a:srgbClr val="000000"/>
                </a:solidFill>
              </a:rPr>
              <a:t>7. September 2023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757" y="7160447"/>
            <a:ext cx="3192700" cy="39731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5B289-5852-443E-8242-E6C806A6914D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85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9605" y="302801"/>
            <a:ext cx="2268498" cy="2672696"/>
          </a:xfrm>
          <a:prstGeom prst="rect">
            <a:avLst/>
          </a:prstGeom>
        </p:spPr>
        <p:txBody>
          <a:bodyPr vert="eaVert" lIns="104287" tIns="52144" rIns="104287" bIns="52144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400784" y="302801"/>
            <a:ext cx="4740785" cy="2672696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E17CD-D0AD-42CA-83DD-0A161BD9C692}" type="datetime4">
              <a:rPr lang="de-DE" altLang="de-DE" smtClean="0">
                <a:solidFill>
                  <a:srgbClr val="000000"/>
                </a:solidFill>
              </a:rPr>
              <a:t>7. September 2023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757" y="7160447"/>
            <a:ext cx="3192700" cy="39731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45AB7-EBBC-4CD7-BE79-E79531F98E18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81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867" y="2349500"/>
            <a:ext cx="8570480" cy="16208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1733" y="4284664"/>
            <a:ext cx="7058747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1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2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3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4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55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86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17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48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15E7-DADD-4F5F-AC21-BC8DB705FC65}" type="datetime4">
              <a:rPr lang="de-DE" smtClean="0"/>
              <a:t>7. September 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8EA8-A424-46F0-9281-867792B77FD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029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50B8-5AFE-486B-90B2-27DAA92CC161}" type="datetime4">
              <a:rPr lang="de-DE" smtClean="0"/>
              <a:t>7. September 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8EA8-A424-46F0-9281-867792B77FD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765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280" y="4859339"/>
            <a:ext cx="8570480" cy="1501775"/>
          </a:xfrm>
        </p:spPr>
        <p:txBody>
          <a:bodyPr anchor="t"/>
          <a:lstStyle>
            <a:lvl1pPr algn="l">
              <a:defRPr sz="3771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280" y="3205164"/>
            <a:ext cx="8570480" cy="1654175"/>
          </a:xfrm>
        </p:spPr>
        <p:txBody>
          <a:bodyPr anchor="b"/>
          <a:lstStyle>
            <a:lvl1pPr marL="0" indent="0">
              <a:buNone/>
              <a:defRPr sz="1886">
                <a:solidFill>
                  <a:schemeClr val="tx1">
                    <a:tint val="75000"/>
                  </a:schemeClr>
                </a:solidFill>
              </a:defRPr>
            </a:lvl1pPr>
            <a:lvl2pPr marL="431048" indent="0">
              <a:buNone/>
              <a:defRPr sz="1697">
                <a:solidFill>
                  <a:schemeClr val="tx1">
                    <a:tint val="75000"/>
                  </a:schemeClr>
                </a:solidFill>
              </a:defRPr>
            </a:lvl2pPr>
            <a:lvl3pPr marL="862096" indent="0">
              <a:buNone/>
              <a:defRPr sz="1508">
                <a:solidFill>
                  <a:schemeClr val="tx1">
                    <a:tint val="75000"/>
                  </a:schemeClr>
                </a:solidFill>
              </a:defRPr>
            </a:lvl3pPr>
            <a:lvl4pPr marL="1293144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724193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2155241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586289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3017337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448385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F61E-9174-423D-950C-175A9BE7AC34}" type="datetime4">
              <a:rPr lang="de-DE" smtClean="0"/>
              <a:t>7. September 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8EA8-A424-46F0-9281-867792B77FD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819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4411" y="1763713"/>
            <a:ext cx="4464851" cy="4991100"/>
          </a:xfrm>
        </p:spPr>
        <p:txBody>
          <a:bodyPr/>
          <a:lstStyle>
            <a:lvl1pPr>
              <a:defRPr sz="2640"/>
            </a:lvl1pPr>
            <a:lvl2pPr>
              <a:defRPr sz="2263"/>
            </a:lvl2pPr>
            <a:lvl3pPr>
              <a:defRPr sz="1886"/>
            </a:lvl3pPr>
            <a:lvl4pPr>
              <a:defRPr sz="1697"/>
            </a:lvl4pPr>
            <a:lvl5pPr>
              <a:defRPr sz="1697"/>
            </a:lvl5pPr>
            <a:lvl6pPr>
              <a:defRPr sz="1697"/>
            </a:lvl6pPr>
            <a:lvl7pPr>
              <a:defRPr sz="1697"/>
            </a:lvl7pPr>
            <a:lvl8pPr>
              <a:defRPr sz="1697"/>
            </a:lvl8pPr>
            <a:lvl9pPr>
              <a:defRPr sz="1697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2952" y="1763713"/>
            <a:ext cx="4464852" cy="4991100"/>
          </a:xfrm>
        </p:spPr>
        <p:txBody>
          <a:bodyPr/>
          <a:lstStyle>
            <a:lvl1pPr>
              <a:defRPr sz="2640"/>
            </a:lvl1pPr>
            <a:lvl2pPr>
              <a:defRPr sz="2263"/>
            </a:lvl2pPr>
            <a:lvl3pPr>
              <a:defRPr sz="1886"/>
            </a:lvl3pPr>
            <a:lvl4pPr>
              <a:defRPr sz="1697"/>
            </a:lvl4pPr>
            <a:lvl5pPr>
              <a:defRPr sz="1697"/>
            </a:lvl5pPr>
            <a:lvl6pPr>
              <a:defRPr sz="1697"/>
            </a:lvl6pPr>
            <a:lvl7pPr>
              <a:defRPr sz="1697"/>
            </a:lvl7pPr>
            <a:lvl8pPr>
              <a:defRPr sz="1697"/>
            </a:lvl8pPr>
            <a:lvl9pPr>
              <a:defRPr sz="1697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BF44-86C9-46E1-ADED-E39DB45581B4}" type="datetime4">
              <a:rPr lang="de-DE" smtClean="0"/>
              <a:t>7. September 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8EA8-A424-46F0-9281-867792B77FD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782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411" y="1692275"/>
            <a:ext cx="4454374" cy="704850"/>
          </a:xfrm>
        </p:spPr>
        <p:txBody>
          <a:bodyPr anchor="b"/>
          <a:lstStyle>
            <a:lvl1pPr marL="0" indent="0">
              <a:buNone/>
              <a:defRPr sz="2263" b="1"/>
            </a:lvl1pPr>
            <a:lvl2pPr marL="431048" indent="0">
              <a:buNone/>
              <a:defRPr sz="1886" b="1"/>
            </a:lvl2pPr>
            <a:lvl3pPr marL="862096" indent="0">
              <a:buNone/>
              <a:defRPr sz="1697" b="1"/>
            </a:lvl3pPr>
            <a:lvl4pPr marL="1293144" indent="0">
              <a:buNone/>
              <a:defRPr sz="1508" b="1"/>
            </a:lvl4pPr>
            <a:lvl5pPr marL="1724193" indent="0">
              <a:buNone/>
              <a:defRPr sz="1508" b="1"/>
            </a:lvl5pPr>
            <a:lvl6pPr marL="2155241" indent="0">
              <a:buNone/>
              <a:defRPr sz="1508" b="1"/>
            </a:lvl6pPr>
            <a:lvl7pPr marL="2586289" indent="0">
              <a:buNone/>
              <a:defRPr sz="1508" b="1"/>
            </a:lvl7pPr>
            <a:lvl8pPr marL="3017337" indent="0">
              <a:buNone/>
              <a:defRPr sz="1508" b="1"/>
            </a:lvl8pPr>
            <a:lvl9pPr marL="3448385" indent="0">
              <a:buNone/>
              <a:defRPr sz="1508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411" y="2397125"/>
            <a:ext cx="4454374" cy="4357688"/>
          </a:xfrm>
        </p:spPr>
        <p:txBody>
          <a:bodyPr/>
          <a:lstStyle>
            <a:lvl1pPr>
              <a:defRPr sz="2263"/>
            </a:lvl1pPr>
            <a:lvl2pPr>
              <a:defRPr sz="1886"/>
            </a:lvl2pPr>
            <a:lvl3pPr>
              <a:defRPr sz="1697"/>
            </a:lvl3pPr>
            <a:lvl4pPr>
              <a:defRPr sz="1508"/>
            </a:lvl4pPr>
            <a:lvl5pPr>
              <a:defRPr sz="1508"/>
            </a:lvl5pPr>
            <a:lvl6pPr>
              <a:defRPr sz="1508"/>
            </a:lvl6pPr>
            <a:lvl7pPr>
              <a:defRPr sz="1508"/>
            </a:lvl7pPr>
            <a:lvl8pPr>
              <a:defRPr sz="1508"/>
            </a:lvl8pPr>
            <a:lvl9pPr>
              <a:defRPr sz="1508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932" y="1692275"/>
            <a:ext cx="4455872" cy="704850"/>
          </a:xfrm>
        </p:spPr>
        <p:txBody>
          <a:bodyPr anchor="b"/>
          <a:lstStyle>
            <a:lvl1pPr marL="0" indent="0">
              <a:buNone/>
              <a:defRPr sz="2263" b="1"/>
            </a:lvl1pPr>
            <a:lvl2pPr marL="431048" indent="0">
              <a:buNone/>
              <a:defRPr sz="1886" b="1"/>
            </a:lvl2pPr>
            <a:lvl3pPr marL="862096" indent="0">
              <a:buNone/>
              <a:defRPr sz="1697" b="1"/>
            </a:lvl3pPr>
            <a:lvl4pPr marL="1293144" indent="0">
              <a:buNone/>
              <a:defRPr sz="1508" b="1"/>
            </a:lvl4pPr>
            <a:lvl5pPr marL="1724193" indent="0">
              <a:buNone/>
              <a:defRPr sz="1508" b="1"/>
            </a:lvl5pPr>
            <a:lvl6pPr marL="2155241" indent="0">
              <a:buNone/>
              <a:defRPr sz="1508" b="1"/>
            </a:lvl6pPr>
            <a:lvl7pPr marL="2586289" indent="0">
              <a:buNone/>
              <a:defRPr sz="1508" b="1"/>
            </a:lvl7pPr>
            <a:lvl8pPr marL="3017337" indent="0">
              <a:buNone/>
              <a:defRPr sz="1508" b="1"/>
            </a:lvl8pPr>
            <a:lvl9pPr marL="3448385" indent="0">
              <a:buNone/>
              <a:defRPr sz="1508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932" y="2397125"/>
            <a:ext cx="4455872" cy="4357688"/>
          </a:xfrm>
        </p:spPr>
        <p:txBody>
          <a:bodyPr/>
          <a:lstStyle>
            <a:lvl1pPr>
              <a:defRPr sz="2263"/>
            </a:lvl1pPr>
            <a:lvl2pPr>
              <a:defRPr sz="1886"/>
            </a:lvl2pPr>
            <a:lvl3pPr>
              <a:defRPr sz="1697"/>
            </a:lvl3pPr>
            <a:lvl4pPr>
              <a:defRPr sz="1508"/>
            </a:lvl4pPr>
            <a:lvl5pPr>
              <a:defRPr sz="1508"/>
            </a:lvl5pPr>
            <a:lvl6pPr>
              <a:defRPr sz="1508"/>
            </a:lvl6pPr>
            <a:lvl7pPr>
              <a:defRPr sz="1508"/>
            </a:lvl7pPr>
            <a:lvl8pPr>
              <a:defRPr sz="1508"/>
            </a:lvl8pPr>
            <a:lvl9pPr>
              <a:defRPr sz="1508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FC2A-5D41-47EE-9C03-14F2FE79DAC5}" type="datetime4">
              <a:rPr lang="de-DE" smtClean="0"/>
              <a:t>7. September 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8EA8-A424-46F0-9281-867792B77FD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172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929E-E30E-4E8C-AF8A-D30019C288BD}" type="datetime4">
              <a:rPr lang="de-DE" smtClean="0"/>
              <a:t>7. September 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8EA8-A424-46F0-9281-867792B77FD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547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78E1-6E5B-4AC2-A2A6-C985D7D0C106}" type="datetime4">
              <a:rPr lang="de-DE" smtClean="0"/>
              <a:t>7. September 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8EA8-A424-46F0-9281-867792B77FD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529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410" y="301626"/>
            <a:ext cx="3316833" cy="1281113"/>
          </a:xfrm>
        </p:spPr>
        <p:txBody>
          <a:bodyPr anchor="b"/>
          <a:lstStyle>
            <a:lvl1pPr algn="l">
              <a:defRPr sz="188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2481" y="301625"/>
            <a:ext cx="5635323" cy="6453188"/>
          </a:xfrm>
        </p:spPr>
        <p:txBody>
          <a:bodyPr/>
          <a:lstStyle>
            <a:lvl1pPr>
              <a:defRPr sz="3017"/>
            </a:lvl1pPr>
            <a:lvl2pPr>
              <a:defRPr sz="2640"/>
            </a:lvl2pPr>
            <a:lvl3pPr>
              <a:defRPr sz="2263"/>
            </a:lvl3pPr>
            <a:lvl4pPr>
              <a:defRPr sz="1886"/>
            </a:lvl4pPr>
            <a:lvl5pPr>
              <a:defRPr sz="1886"/>
            </a:lvl5pPr>
            <a:lvl6pPr>
              <a:defRPr sz="1886"/>
            </a:lvl6pPr>
            <a:lvl7pPr>
              <a:defRPr sz="1886"/>
            </a:lvl7pPr>
            <a:lvl8pPr>
              <a:defRPr sz="1886"/>
            </a:lvl8pPr>
            <a:lvl9pPr>
              <a:defRPr sz="1886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410" y="1582739"/>
            <a:ext cx="3316833" cy="5172075"/>
          </a:xfrm>
        </p:spPr>
        <p:txBody>
          <a:bodyPr/>
          <a:lstStyle>
            <a:lvl1pPr marL="0" indent="0">
              <a:buNone/>
              <a:defRPr sz="1320"/>
            </a:lvl1pPr>
            <a:lvl2pPr marL="431048" indent="0">
              <a:buNone/>
              <a:defRPr sz="1131"/>
            </a:lvl2pPr>
            <a:lvl3pPr marL="862096" indent="0">
              <a:buNone/>
              <a:defRPr sz="943"/>
            </a:lvl3pPr>
            <a:lvl4pPr marL="1293144" indent="0">
              <a:buNone/>
              <a:defRPr sz="849"/>
            </a:lvl4pPr>
            <a:lvl5pPr marL="1724193" indent="0">
              <a:buNone/>
              <a:defRPr sz="849"/>
            </a:lvl5pPr>
            <a:lvl6pPr marL="2155241" indent="0">
              <a:buNone/>
              <a:defRPr sz="849"/>
            </a:lvl6pPr>
            <a:lvl7pPr marL="2586289" indent="0">
              <a:buNone/>
              <a:defRPr sz="849"/>
            </a:lvl7pPr>
            <a:lvl8pPr marL="3017337" indent="0">
              <a:buNone/>
              <a:defRPr sz="849"/>
            </a:lvl8pPr>
            <a:lvl9pPr marL="3448385" indent="0">
              <a:buNone/>
              <a:defRPr sz="849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E29D-57A9-4B9F-B1E0-60ADFCC8D190}" type="datetime4">
              <a:rPr lang="de-DE" smtClean="0"/>
              <a:t>7. September 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8EA8-A424-46F0-9281-867792B77FD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279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111" y="302803"/>
            <a:ext cx="9073992" cy="1260211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71692" y="2180867"/>
            <a:ext cx="8333580" cy="221682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43135-B027-4AB8-8D60-08112F4FF0F3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04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5731" y="5292726"/>
            <a:ext cx="6049927" cy="625475"/>
          </a:xfrm>
        </p:spPr>
        <p:txBody>
          <a:bodyPr anchor="b"/>
          <a:lstStyle>
            <a:lvl1pPr algn="l">
              <a:defRPr sz="188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5731" y="676275"/>
            <a:ext cx="6049927" cy="4535488"/>
          </a:xfrm>
        </p:spPr>
        <p:txBody>
          <a:bodyPr/>
          <a:lstStyle>
            <a:lvl1pPr marL="0" indent="0">
              <a:buNone/>
              <a:defRPr sz="3017"/>
            </a:lvl1pPr>
            <a:lvl2pPr marL="431048" indent="0">
              <a:buNone/>
              <a:defRPr sz="2640"/>
            </a:lvl2pPr>
            <a:lvl3pPr marL="862096" indent="0">
              <a:buNone/>
              <a:defRPr sz="2263"/>
            </a:lvl3pPr>
            <a:lvl4pPr marL="1293144" indent="0">
              <a:buNone/>
              <a:defRPr sz="1886"/>
            </a:lvl4pPr>
            <a:lvl5pPr marL="1724193" indent="0">
              <a:buNone/>
              <a:defRPr sz="1886"/>
            </a:lvl5pPr>
            <a:lvl6pPr marL="2155241" indent="0">
              <a:buNone/>
              <a:defRPr sz="1886"/>
            </a:lvl6pPr>
            <a:lvl7pPr marL="2586289" indent="0">
              <a:buNone/>
              <a:defRPr sz="1886"/>
            </a:lvl7pPr>
            <a:lvl8pPr marL="3017337" indent="0">
              <a:buNone/>
              <a:defRPr sz="1886"/>
            </a:lvl8pPr>
            <a:lvl9pPr marL="3448385" indent="0">
              <a:buNone/>
              <a:defRPr sz="1886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5731" y="5918201"/>
            <a:ext cx="6049927" cy="887413"/>
          </a:xfrm>
        </p:spPr>
        <p:txBody>
          <a:bodyPr/>
          <a:lstStyle>
            <a:lvl1pPr marL="0" indent="0">
              <a:buNone/>
              <a:defRPr sz="1320"/>
            </a:lvl1pPr>
            <a:lvl2pPr marL="431048" indent="0">
              <a:buNone/>
              <a:defRPr sz="1131"/>
            </a:lvl2pPr>
            <a:lvl3pPr marL="862096" indent="0">
              <a:buNone/>
              <a:defRPr sz="943"/>
            </a:lvl3pPr>
            <a:lvl4pPr marL="1293144" indent="0">
              <a:buNone/>
              <a:defRPr sz="849"/>
            </a:lvl4pPr>
            <a:lvl5pPr marL="1724193" indent="0">
              <a:buNone/>
              <a:defRPr sz="849"/>
            </a:lvl5pPr>
            <a:lvl6pPr marL="2155241" indent="0">
              <a:buNone/>
              <a:defRPr sz="849"/>
            </a:lvl6pPr>
            <a:lvl7pPr marL="2586289" indent="0">
              <a:buNone/>
              <a:defRPr sz="849"/>
            </a:lvl7pPr>
            <a:lvl8pPr marL="3017337" indent="0">
              <a:buNone/>
              <a:defRPr sz="849"/>
            </a:lvl8pPr>
            <a:lvl9pPr marL="3448385" indent="0">
              <a:buNone/>
              <a:defRPr sz="849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D523-2797-4187-958A-EBFB54F0E138}" type="datetime4">
              <a:rPr lang="de-DE" smtClean="0"/>
              <a:t>7. September 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8EA8-A424-46F0-9281-867792B77FD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843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0F913-C495-4F5B-A9FA-FFD6147D016D}" type="datetime4">
              <a:rPr lang="de-DE" smtClean="0"/>
              <a:t>7. September 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8EA8-A424-46F0-9281-867792B77FD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471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10204" y="303213"/>
            <a:ext cx="2267600" cy="64516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411" y="303213"/>
            <a:ext cx="6662103" cy="64516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E0E69-9922-4E23-B202-88CED072987A}" type="datetime4">
              <a:rPr lang="de-DE" smtClean="0"/>
              <a:t>7. September 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8EA8-A424-46F0-9281-867792B77FD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349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6166" y="2348895"/>
            <a:ext cx="8569881" cy="1620771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332" y="4284718"/>
            <a:ext cx="7057549" cy="346249"/>
          </a:xfrm>
        </p:spPr>
        <p:txBody>
          <a:bodyPr/>
          <a:lstStyle>
            <a:lvl1pPr marL="0" indent="0" algn="ctr">
              <a:buNone/>
              <a:defRPr/>
            </a:lvl1pPr>
            <a:lvl2pPr marL="491610" indent="0" algn="ctr">
              <a:buNone/>
              <a:defRPr/>
            </a:lvl2pPr>
            <a:lvl3pPr marL="983220" indent="0" algn="ctr">
              <a:buNone/>
              <a:defRPr/>
            </a:lvl3pPr>
            <a:lvl4pPr marL="1474830" indent="0" algn="ctr">
              <a:buNone/>
              <a:defRPr/>
            </a:lvl4pPr>
            <a:lvl5pPr marL="1966439" indent="0" algn="ctr">
              <a:buNone/>
              <a:defRPr/>
            </a:lvl5pPr>
            <a:lvl6pPr marL="2458048" indent="0" algn="ctr">
              <a:buNone/>
              <a:defRPr/>
            </a:lvl6pPr>
            <a:lvl7pPr marL="2949659" indent="0" algn="ctr">
              <a:buNone/>
              <a:defRPr/>
            </a:lvl7pPr>
            <a:lvl8pPr marL="3441269" indent="0" algn="ctr">
              <a:buNone/>
              <a:defRPr/>
            </a:lvl8pPr>
            <a:lvl9pPr marL="3932878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fld id="{C98D092F-8D4D-4FBF-BAAB-E795EF438876}" type="datetime4">
              <a:rPr lang="de-DE" altLang="de-DE" smtClean="0">
                <a:solidFill>
                  <a:srgbClr val="000000"/>
                </a:solidFill>
              </a:rPr>
              <a:pPr defTabSz="862096">
                <a:defRPr/>
              </a:pPr>
              <a:t>7. September 2023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fld id="{1AD1F34A-C721-4442-B6CE-60C041AF43B3}" type="slidenum">
              <a:rPr lang="de-DE" altLang="de-DE" smtClean="0">
                <a:solidFill>
                  <a:srgbClr val="000000"/>
                </a:solidFill>
              </a:rPr>
              <a:pPr defTabSz="862096"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90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111" y="302803"/>
            <a:ext cx="9073992" cy="1260211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71692" y="2180867"/>
            <a:ext cx="8333580" cy="221682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fld id="{AF043135-B027-4AB8-8D60-08112F4FF0F3}" type="slidenum">
              <a:rPr lang="de-DE" altLang="de-DE" smtClean="0">
                <a:solidFill>
                  <a:srgbClr val="000000"/>
                </a:solidFill>
              </a:rPr>
              <a:pPr defTabSz="862096"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40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425" y="4858814"/>
            <a:ext cx="8569881" cy="1501751"/>
          </a:xfrm>
          <a:prstGeom prst="rect">
            <a:avLst/>
          </a:prstGeom>
        </p:spPr>
        <p:txBody>
          <a:bodyPr lIns="104287" tIns="52144" rIns="104287" bIns="52144" anchor="t"/>
          <a:lstStyle>
            <a:lvl1pPr algn="l">
              <a:defRPr sz="4337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425" y="4512565"/>
            <a:ext cx="8569881" cy="346249"/>
          </a:xfrm>
        </p:spPr>
        <p:txBody>
          <a:bodyPr anchor="b"/>
          <a:lstStyle>
            <a:lvl1pPr marL="0" indent="0">
              <a:buNone/>
              <a:defRPr sz="2168"/>
            </a:lvl1pPr>
            <a:lvl2pPr marL="491610" indent="0">
              <a:buNone/>
              <a:defRPr sz="1980"/>
            </a:lvl2pPr>
            <a:lvl3pPr marL="983220" indent="0">
              <a:buNone/>
              <a:defRPr sz="1697"/>
            </a:lvl3pPr>
            <a:lvl4pPr marL="1474830" indent="0">
              <a:buNone/>
              <a:defRPr sz="1508"/>
            </a:lvl4pPr>
            <a:lvl5pPr marL="1966439" indent="0">
              <a:buNone/>
              <a:defRPr sz="1508"/>
            </a:lvl5pPr>
            <a:lvl6pPr marL="2458048" indent="0">
              <a:buNone/>
              <a:defRPr sz="1508"/>
            </a:lvl6pPr>
            <a:lvl7pPr marL="2949659" indent="0">
              <a:buNone/>
              <a:defRPr sz="1508"/>
            </a:lvl7pPr>
            <a:lvl8pPr marL="3441269" indent="0">
              <a:buNone/>
              <a:defRPr sz="1508"/>
            </a:lvl8pPr>
            <a:lvl9pPr marL="3932878" indent="0">
              <a:buNone/>
              <a:defRPr sz="1508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fld id="{2A5294C9-DD64-4D18-9C21-42732AA8482F}" type="datetime4">
              <a:rPr lang="de-DE" altLang="de-DE" smtClean="0">
                <a:solidFill>
                  <a:srgbClr val="000000"/>
                </a:solidFill>
              </a:rPr>
              <a:pPr defTabSz="862096">
                <a:defRPr/>
              </a:pPr>
              <a:t>7. September 2023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fld id="{2BF68011-9E0D-46FF-870D-4A5CCC1929B6}" type="slidenum">
              <a:rPr lang="de-DE" altLang="de-DE" smtClean="0">
                <a:solidFill>
                  <a:srgbClr val="000000"/>
                </a:solidFill>
              </a:rPr>
              <a:pPr defTabSz="862096"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5" name="Rechteck 4"/>
          <p:cNvSpPr/>
          <p:nvPr userDrawn="1"/>
        </p:nvSpPr>
        <p:spPr>
          <a:xfrm>
            <a:off x="7225586" y="1188344"/>
            <a:ext cx="1990900" cy="353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86209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9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charset="0"/>
                <a:cs typeface="Arial" charset="0"/>
              </a:rPr>
              <a:t>Verfassungsschutz</a:t>
            </a:r>
            <a:endParaRPr kumimoji="0" lang="de-DE" sz="1886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89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1691" y="4675178"/>
            <a:ext cx="9073992" cy="1260211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71691" y="2180865"/>
            <a:ext cx="4081896" cy="2361416"/>
          </a:xfrm>
        </p:spPr>
        <p:txBody>
          <a:bodyPr/>
          <a:lstStyle>
            <a:lvl1pPr>
              <a:defRPr sz="3017"/>
            </a:lvl1pPr>
            <a:lvl2pPr>
              <a:defRPr sz="2546"/>
            </a:lvl2pPr>
            <a:lvl3pPr>
              <a:defRPr sz="2168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21626" y="2180865"/>
            <a:ext cx="4083647" cy="2361416"/>
          </a:xfrm>
        </p:spPr>
        <p:txBody>
          <a:bodyPr/>
          <a:lstStyle>
            <a:lvl1pPr>
              <a:defRPr sz="3017"/>
            </a:lvl1pPr>
            <a:lvl2pPr>
              <a:defRPr sz="2546"/>
            </a:lvl2pPr>
            <a:lvl3pPr>
              <a:defRPr sz="2168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fld id="{E09937A1-4FFE-41F6-A200-356B91E2D8BD}" type="datetime4">
              <a:rPr lang="de-DE" altLang="de-DE" smtClean="0">
                <a:solidFill>
                  <a:srgbClr val="000000"/>
                </a:solidFill>
              </a:rPr>
              <a:pPr defTabSz="862096">
                <a:defRPr/>
              </a:pPr>
              <a:t>7. September 2023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fld id="{C97D1312-697E-449A-A35E-DBE032E37AD2}" type="slidenum">
              <a:rPr lang="de-DE" altLang="de-DE" smtClean="0">
                <a:solidFill>
                  <a:srgbClr val="000000"/>
                </a:solidFill>
              </a:rPr>
              <a:pPr defTabSz="862096"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7225586" y="1188344"/>
            <a:ext cx="1990900" cy="353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86209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9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charset="0"/>
                <a:cs typeface="Arial" charset="0"/>
              </a:rPr>
              <a:t>Verfassungsschutz</a:t>
            </a:r>
            <a:endParaRPr kumimoji="0" lang="de-DE" sz="1886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70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111" y="302803"/>
            <a:ext cx="9073992" cy="1260211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111" y="2051653"/>
            <a:ext cx="4454728" cy="346249"/>
          </a:xfrm>
        </p:spPr>
        <p:txBody>
          <a:bodyPr anchor="b"/>
          <a:lstStyle>
            <a:lvl1pPr marL="0" indent="0">
              <a:buNone/>
              <a:defRPr sz="2546" b="1"/>
            </a:lvl1pPr>
            <a:lvl2pPr marL="491610" indent="0">
              <a:buNone/>
              <a:defRPr sz="2168" b="1"/>
            </a:lvl2pPr>
            <a:lvl3pPr marL="983220" indent="0">
              <a:buNone/>
              <a:defRPr sz="1980" b="1"/>
            </a:lvl3pPr>
            <a:lvl4pPr marL="1474830" indent="0">
              <a:buNone/>
              <a:defRPr sz="1697" b="1"/>
            </a:lvl4pPr>
            <a:lvl5pPr marL="1966439" indent="0">
              <a:buNone/>
              <a:defRPr sz="1697" b="1"/>
            </a:lvl5pPr>
            <a:lvl6pPr marL="2458048" indent="0">
              <a:buNone/>
              <a:defRPr sz="1697" b="1"/>
            </a:lvl6pPr>
            <a:lvl7pPr marL="2949659" indent="0">
              <a:buNone/>
              <a:defRPr sz="1697" b="1"/>
            </a:lvl7pPr>
            <a:lvl8pPr marL="3441269" indent="0">
              <a:buNone/>
              <a:defRPr sz="1697" b="1"/>
            </a:lvl8pPr>
            <a:lvl9pPr marL="3932878" indent="0">
              <a:buNone/>
              <a:defRPr sz="1697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111" y="2397902"/>
            <a:ext cx="4454728" cy="2138021"/>
          </a:xfrm>
        </p:spPr>
        <p:txBody>
          <a:bodyPr/>
          <a:lstStyle>
            <a:lvl1pPr>
              <a:defRPr sz="2546"/>
            </a:lvl1pPr>
            <a:lvl2pPr>
              <a:defRPr sz="2168"/>
            </a:lvl2pPr>
            <a:lvl3pPr>
              <a:defRPr sz="1980"/>
            </a:lvl3pPr>
            <a:lvl4pPr>
              <a:defRPr sz="1697"/>
            </a:lvl4pPr>
            <a:lvl5pPr>
              <a:defRPr sz="1697"/>
            </a:lvl5pPr>
            <a:lvl6pPr>
              <a:defRPr sz="1697"/>
            </a:lvl6pPr>
            <a:lvl7pPr>
              <a:defRPr sz="1697"/>
            </a:lvl7pPr>
            <a:lvl8pPr>
              <a:defRPr sz="1697"/>
            </a:lvl8pPr>
            <a:lvl9pPr>
              <a:defRPr sz="1697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627" y="2051653"/>
            <a:ext cx="4456478" cy="346249"/>
          </a:xfrm>
        </p:spPr>
        <p:txBody>
          <a:bodyPr anchor="b"/>
          <a:lstStyle>
            <a:lvl1pPr marL="0" indent="0">
              <a:buNone/>
              <a:defRPr sz="2546" b="1"/>
            </a:lvl1pPr>
            <a:lvl2pPr marL="491610" indent="0">
              <a:buNone/>
              <a:defRPr sz="2168" b="1"/>
            </a:lvl2pPr>
            <a:lvl3pPr marL="983220" indent="0">
              <a:buNone/>
              <a:defRPr sz="1980" b="1"/>
            </a:lvl3pPr>
            <a:lvl4pPr marL="1474830" indent="0">
              <a:buNone/>
              <a:defRPr sz="1697" b="1"/>
            </a:lvl4pPr>
            <a:lvl5pPr marL="1966439" indent="0">
              <a:buNone/>
              <a:defRPr sz="1697" b="1"/>
            </a:lvl5pPr>
            <a:lvl6pPr marL="2458048" indent="0">
              <a:buNone/>
              <a:defRPr sz="1697" b="1"/>
            </a:lvl6pPr>
            <a:lvl7pPr marL="2949659" indent="0">
              <a:buNone/>
              <a:defRPr sz="1697" b="1"/>
            </a:lvl7pPr>
            <a:lvl8pPr marL="3441269" indent="0">
              <a:buNone/>
              <a:defRPr sz="1697" b="1"/>
            </a:lvl8pPr>
            <a:lvl9pPr marL="3932878" indent="0">
              <a:buNone/>
              <a:defRPr sz="1697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627" y="2397902"/>
            <a:ext cx="4456478" cy="2138021"/>
          </a:xfrm>
        </p:spPr>
        <p:txBody>
          <a:bodyPr/>
          <a:lstStyle>
            <a:lvl1pPr>
              <a:defRPr sz="2546"/>
            </a:lvl1pPr>
            <a:lvl2pPr>
              <a:defRPr sz="2168"/>
            </a:lvl2pPr>
            <a:lvl3pPr>
              <a:defRPr sz="1980"/>
            </a:lvl3pPr>
            <a:lvl4pPr>
              <a:defRPr sz="1697"/>
            </a:lvl4pPr>
            <a:lvl5pPr>
              <a:defRPr sz="1697"/>
            </a:lvl5pPr>
            <a:lvl6pPr>
              <a:defRPr sz="1697"/>
            </a:lvl6pPr>
            <a:lvl7pPr>
              <a:defRPr sz="1697"/>
            </a:lvl7pPr>
            <a:lvl8pPr>
              <a:defRPr sz="1697"/>
            </a:lvl8pPr>
            <a:lvl9pPr>
              <a:defRPr sz="1697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fld id="{E1404112-1EF1-460F-B6CC-D2EFD2B8BE0C}" type="datetime4">
              <a:rPr lang="de-DE" altLang="de-DE" smtClean="0">
                <a:solidFill>
                  <a:srgbClr val="000000"/>
                </a:solidFill>
              </a:rPr>
              <a:pPr defTabSz="862096">
                <a:defRPr/>
              </a:pPr>
              <a:t>7. September 2023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fld id="{2DCD5557-1FDC-468D-A1F6-E82A266F961A}" type="slidenum">
              <a:rPr lang="de-DE" altLang="de-DE" smtClean="0">
                <a:solidFill>
                  <a:srgbClr val="000000"/>
                </a:solidFill>
              </a:rPr>
              <a:pPr defTabSz="862096"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10" name="Rechteck 9"/>
          <p:cNvSpPr/>
          <p:nvPr userDrawn="1"/>
        </p:nvSpPr>
        <p:spPr>
          <a:xfrm>
            <a:off x="7225586" y="1188344"/>
            <a:ext cx="1990900" cy="353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86209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9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charset="0"/>
                <a:cs typeface="Arial" charset="0"/>
              </a:rPr>
              <a:t>Verfassungsschutz</a:t>
            </a:r>
            <a:endParaRPr kumimoji="0" lang="de-DE" sz="1886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13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111" y="302803"/>
            <a:ext cx="9073992" cy="1260211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fld id="{26B812E0-AC1A-4446-BE5D-25AF14B988C9}" type="datetime4">
              <a:rPr lang="de-DE" altLang="de-DE" smtClean="0">
                <a:solidFill>
                  <a:srgbClr val="000000"/>
                </a:solidFill>
              </a:rPr>
              <a:pPr defTabSz="862096">
                <a:defRPr/>
              </a:pPr>
              <a:t>7. September 2023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fld id="{2884CA74-1548-43A1-9707-1BD16180D52D}" type="slidenum">
              <a:rPr lang="de-DE" altLang="de-DE" smtClean="0">
                <a:solidFill>
                  <a:srgbClr val="000000"/>
                </a:solidFill>
              </a:rPr>
              <a:pPr defTabSz="862096"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88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fld id="{512E96BC-DAE1-49E4-B4E7-DBCEFBE11FF6}" type="datetime4">
              <a:rPr lang="de-DE" altLang="de-DE" smtClean="0">
                <a:solidFill>
                  <a:srgbClr val="000000"/>
                </a:solidFill>
              </a:rPr>
              <a:pPr defTabSz="862096">
                <a:defRPr/>
              </a:pPr>
              <a:t>7. September 2023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757" y="7160447"/>
            <a:ext cx="3192700" cy="39731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endParaRPr lang="de-DE" altLang="de-DE" sz="1886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fld id="{62F46D0D-2A62-45E9-BBC2-E9D56B707E7F}" type="slidenum">
              <a:rPr lang="de-DE" altLang="de-DE" smtClean="0">
                <a:solidFill>
                  <a:srgbClr val="000000"/>
                </a:solidFill>
              </a:rPr>
              <a:pPr defTabSz="862096"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77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425" y="4858814"/>
            <a:ext cx="8569881" cy="1501751"/>
          </a:xfrm>
          <a:prstGeom prst="rect">
            <a:avLst/>
          </a:prstGeom>
        </p:spPr>
        <p:txBody>
          <a:bodyPr lIns="104287" tIns="52144" rIns="104287" bIns="52144" anchor="t"/>
          <a:lstStyle>
            <a:lvl1pPr algn="l">
              <a:defRPr sz="4337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425" y="4512565"/>
            <a:ext cx="8569881" cy="346249"/>
          </a:xfrm>
        </p:spPr>
        <p:txBody>
          <a:bodyPr anchor="b"/>
          <a:lstStyle>
            <a:lvl1pPr marL="0" indent="0">
              <a:buNone/>
              <a:defRPr sz="2168"/>
            </a:lvl1pPr>
            <a:lvl2pPr marL="491610" indent="0">
              <a:buNone/>
              <a:defRPr sz="1980"/>
            </a:lvl2pPr>
            <a:lvl3pPr marL="983220" indent="0">
              <a:buNone/>
              <a:defRPr sz="1697"/>
            </a:lvl3pPr>
            <a:lvl4pPr marL="1474830" indent="0">
              <a:buNone/>
              <a:defRPr sz="1508"/>
            </a:lvl4pPr>
            <a:lvl5pPr marL="1966439" indent="0">
              <a:buNone/>
              <a:defRPr sz="1508"/>
            </a:lvl5pPr>
            <a:lvl6pPr marL="2458048" indent="0">
              <a:buNone/>
              <a:defRPr sz="1508"/>
            </a:lvl6pPr>
            <a:lvl7pPr marL="2949659" indent="0">
              <a:buNone/>
              <a:defRPr sz="1508"/>
            </a:lvl7pPr>
            <a:lvl8pPr marL="3441269" indent="0">
              <a:buNone/>
              <a:defRPr sz="1508"/>
            </a:lvl8pPr>
            <a:lvl9pPr marL="3932878" indent="0">
              <a:buNone/>
              <a:defRPr sz="1508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294C9-DD64-4D18-9C21-42732AA8482F}" type="datetime4">
              <a:rPr lang="de-DE" altLang="de-DE" smtClean="0">
                <a:solidFill>
                  <a:srgbClr val="000000"/>
                </a:solidFill>
              </a:rPr>
              <a:t>7. September 2023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68011-9E0D-46FF-870D-4A5CCC1929B6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06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113" y="301050"/>
            <a:ext cx="3316979" cy="1281214"/>
          </a:xfrm>
          <a:prstGeom prst="rect">
            <a:avLst/>
          </a:prstGeom>
        </p:spPr>
        <p:txBody>
          <a:bodyPr lIns="104287" tIns="52144" rIns="104287" bIns="52144" anchor="b"/>
          <a:lstStyle>
            <a:lvl1pPr algn="l">
              <a:defRPr sz="2168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865" y="301052"/>
            <a:ext cx="5636237" cy="2602187"/>
          </a:xfrm>
        </p:spPr>
        <p:txBody>
          <a:bodyPr/>
          <a:lstStyle>
            <a:lvl1pPr>
              <a:defRPr sz="3488"/>
            </a:lvl1pPr>
            <a:lvl2pPr>
              <a:defRPr sz="3017"/>
            </a:lvl2pPr>
            <a:lvl3pPr>
              <a:defRPr sz="2546"/>
            </a:lvl3pPr>
            <a:lvl4pPr>
              <a:defRPr sz="2168"/>
            </a:lvl4pPr>
            <a:lvl5pPr>
              <a:defRPr sz="2168"/>
            </a:lvl5pPr>
            <a:lvl6pPr>
              <a:defRPr sz="2168"/>
            </a:lvl6pPr>
            <a:lvl7pPr>
              <a:defRPr sz="2168"/>
            </a:lvl7pPr>
            <a:lvl8pPr>
              <a:defRPr sz="2168"/>
            </a:lvl8pPr>
            <a:lvl9pPr>
              <a:defRPr sz="2168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113" y="1582267"/>
            <a:ext cx="3316979" cy="346249"/>
          </a:xfrm>
        </p:spPr>
        <p:txBody>
          <a:bodyPr/>
          <a:lstStyle>
            <a:lvl1pPr marL="0" indent="0">
              <a:buNone/>
              <a:defRPr sz="1508"/>
            </a:lvl1pPr>
            <a:lvl2pPr marL="491610" indent="0">
              <a:buNone/>
              <a:defRPr sz="1320"/>
            </a:lvl2pPr>
            <a:lvl3pPr marL="983220" indent="0">
              <a:buNone/>
              <a:defRPr sz="1037"/>
            </a:lvl3pPr>
            <a:lvl4pPr marL="1474830" indent="0">
              <a:buNone/>
              <a:defRPr sz="943"/>
            </a:lvl4pPr>
            <a:lvl5pPr marL="1966439" indent="0">
              <a:buNone/>
              <a:defRPr sz="943"/>
            </a:lvl5pPr>
            <a:lvl6pPr marL="2458048" indent="0">
              <a:buNone/>
              <a:defRPr sz="943"/>
            </a:lvl6pPr>
            <a:lvl7pPr marL="2949659" indent="0">
              <a:buNone/>
              <a:defRPr sz="943"/>
            </a:lvl7pPr>
            <a:lvl8pPr marL="3441269" indent="0">
              <a:buNone/>
              <a:defRPr sz="943"/>
            </a:lvl8pPr>
            <a:lvl9pPr marL="3932878" indent="0">
              <a:buNone/>
              <a:defRPr sz="943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fld id="{9523F777-40F7-4E40-A838-3C39B0334F6E}" type="datetime4">
              <a:rPr lang="de-DE" altLang="de-DE" smtClean="0">
                <a:solidFill>
                  <a:srgbClr val="000000"/>
                </a:solidFill>
              </a:rPr>
              <a:pPr defTabSz="862096">
                <a:defRPr/>
              </a:pPr>
              <a:t>7. September 2023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757" y="7160447"/>
            <a:ext cx="3192700" cy="39731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endParaRPr lang="de-DE" altLang="de-DE" sz="1886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fld id="{FB4FB9EC-9C68-4129-B18E-35F2CABF3CF1}" type="slidenum">
              <a:rPr lang="de-DE" altLang="de-DE" smtClean="0">
                <a:solidFill>
                  <a:srgbClr val="000000"/>
                </a:solidFill>
              </a:rPr>
              <a:pPr defTabSz="862096"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30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184" y="5292885"/>
            <a:ext cx="6049328" cy="624855"/>
          </a:xfrm>
          <a:prstGeom prst="rect">
            <a:avLst/>
          </a:prstGeom>
        </p:spPr>
        <p:txBody>
          <a:bodyPr lIns="104287" tIns="52144" rIns="104287" bIns="52144" anchor="b"/>
          <a:lstStyle>
            <a:lvl1pPr algn="l">
              <a:defRPr sz="2168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184" y="675616"/>
            <a:ext cx="6049328" cy="346249"/>
          </a:xfrm>
        </p:spPr>
        <p:txBody>
          <a:bodyPr/>
          <a:lstStyle>
            <a:lvl1pPr marL="0" indent="0">
              <a:buNone/>
              <a:defRPr sz="3488"/>
            </a:lvl1pPr>
            <a:lvl2pPr marL="491610" indent="0">
              <a:buNone/>
              <a:defRPr sz="3017"/>
            </a:lvl2pPr>
            <a:lvl3pPr marL="983220" indent="0">
              <a:buNone/>
              <a:defRPr sz="2546"/>
            </a:lvl3pPr>
            <a:lvl4pPr marL="1474830" indent="0">
              <a:buNone/>
              <a:defRPr sz="2168"/>
            </a:lvl4pPr>
            <a:lvl5pPr marL="1966439" indent="0">
              <a:buNone/>
              <a:defRPr sz="2168"/>
            </a:lvl5pPr>
            <a:lvl6pPr marL="2458048" indent="0">
              <a:buNone/>
              <a:defRPr sz="2168"/>
            </a:lvl6pPr>
            <a:lvl7pPr marL="2949659" indent="0">
              <a:buNone/>
              <a:defRPr sz="2168"/>
            </a:lvl7pPr>
            <a:lvl8pPr marL="3441269" indent="0">
              <a:buNone/>
              <a:defRPr sz="2168"/>
            </a:lvl8pPr>
            <a:lvl9pPr marL="3932878" indent="0">
              <a:buNone/>
              <a:defRPr sz="2168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184" y="5917741"/>
            <a:ext cx="6049328" cy="346249"/>
          </a:xfrm>
        </p:spPr>
        <p:txBody>
          <a:bodyPr/>
          <a:lstStyle>
            <a:lvl1pPr marL="0" indent="0">
              <a:buNone/>
              <a:defRPr sz="1508"/>
            </a:lvl1pPr>
            <a:lvl2pPr marL="491610" indent="0">
              <a:buNone/>
              <a:defRPr sz="1320"/>
            </a:lvl2pPr>
            <a:lvl3pPr marL="983220" indent="0">
              <a:buNone/>
              <a:defRPr sz="1037"/>
            </a:lvl3pPr>
            <a:lvl4pPr marL="1474830" indent="0">
              <a:buNone/>
              <a:defRPr sz="943"/>
            </a:lvl4pPr>
            <a:lvl5pPr marL="1966439" indent="0">
              <a:buNone/>
              <a:defRPr sz="943"/>
            </a:lvl5pPr>
            <a:lvl6pPr marL="2458048" indent="0">
              <a:buNone/>
              <a:defRPr sz="943"/>
            </a:lvl6pPr>
            <a:lvl7pPr marL="2949659" indent="0">
              <a:buNone/>
              <a:defRPr sz="943"/>
            </a:lvl7pPr>
            <a:lvl8pPr marL="3441269" indent="0">
              <a:buNone/>
              <a:defRPr sz="943"/>
            </a:lvl8pPr>
            <a:lvl9pPr marL="3932878" indent="0">
              <a:buNone/>
              <a:defRPr sz="943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fld id="{29020864-356E-4D94-BDE6-9A9D7AFE33CF}" type="datetime4">
              <a:rPr lang="de-DE" altLang="de-DE" smtClean="0">
                <a:solidFill>
                  <a:srgbClr val="000000"/>
                </a:solidFill>
              </a:rPr>
              <a:pPr defTabSz="862096">
                <a:defRPr/>
              </a:pPr>
              <a:t>7. September 2023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757" y="7160447"/>
            <a:ext cx="3192700" cy="39731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endParaRPr lang="de-DE" altLang="de-DE" sz="1886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fld id="{C3FA2260-57BA-4F10-9B2F-5CE446D529A3}" type="slidenum">
              <a:rPr lang="de-DE" altLang="de-DE" smtClean="0">
                <a:solidFill>
                  <a:srgbClr val="000000"/>
                </a:solidFill>
              </a:rPr>
              <a:pPr defTabSz="862096"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2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111" y="302803"/>
            <a:ext cx="9073992" cy="1260211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-10578543" y="2180867"/>
            <a:ext cx="19783814" cy="80329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fld id="{0ED99B8A-E6A6-4CDC-BFC2-4BDBBCE2DF1C}" type="datetime4">
              <a:rPr lang="de-DE" altLang="de-DE" smtClean="0">
                <a:solidFill>
                  <a:srgbClr val="000000"/>
                </a:solidFill>
              </a:rPr>
              <a:pPr defTabSz="862096">
                <a:defRPr/>
              </a:pPr>
              <a:t>7. September 2023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757" y="7160447"/>
            <a:ext cx="3192700" cy="39731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endParaRPr lang="de-DE" altLang="de-DE" sz="1886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fld id="{81C5B289-5852-443E-8242-E6C806A6914D}" type="slidenum">
              <a:rPr lang="de-DE" altLang="de-DE" smtClean="0">
                <a:solidFill>
                  <a:srgbClr val="000000"/>
                </a:solidFill>
              </a:rPr>
              <a:pPr defTabSz="862096"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16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9605" y="302801"/>
            <a:ext cx="2268498" cy="2672696"/>
          </a:xfrm>
          <a:prstGeom prst="rect">
            <a:avLst/>
          </a:prstGeom>
        </p:spPr>
        <p:txBody>
          <a:bodyPr vert="eaVert" lIns="104287" tIns="52144" rIns="104287" bIns="52144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400784" y="302801"/>
            <a:ext cx="4740785" cy="2672696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fld id="{397E17CD-D0AD-42CA-83DD-0A161BD9C692}" type="datetime4">
              <a:rPr lang="de-DE" altLang="de-DE" smtClean="0">
                <a:solidFill>
                  <a:srgbClr val="000000"/>
                </a:solidFill>
              </a:rPr>
              <a:pPr defTabSz="862096">
                <a:defRPr/>
              </a:pPr>
              <a:t>7. September 2023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757" y="7160447"/>
            <a:ext cx="3192700" cy="39731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endParaRPr lang="de-DE" altLang="de-DE" sz="1886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62096">
              <a:defRPr/>
            </a:pPr>
            <a:fld id="{93845AB7-EBBC-4CD7-BE79-E79531F98E18}" type="slidenum">
              <a:rPr lang="de-DE" altLang="de-DE" smtClean="0">
                <a:solidFill>
                  <a:srgbClr val="000000"/>
                </a:solidFill>
              </a:rPr>
              <a:pPr defTabSz="862096"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52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111" y="302803"/>
            <a:ext cx="9073992" cy="1260211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71691" y="2180865"/>
            <a:ext cx="4081896" cy="2361416"/>
          </a:xfrm>
        </p:spPr>
        <p:txBody>
          <a:bodyPr/>
          <a:lstStyle>
            <a:lvl1pPr>
              <a:defRPr sz="3017"/>
            </a:lvl1pPr>
            <a:lvl2pPr>
              <a:defRPr sz="2546"/>
            </a:lvl2pPr>
            <a:lvl3pPr>
              <a:defRPr sz="2168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21626" y="2180865"/>
            <a:ext cx="4083647" cy="2361416"/>
          </a:xfrm>
        </p:spPr>
        <p:txBody>
          <a:bodyPr/>
          <a:lstStyle>
            <a:lvl1pPr>
              <a:defRPr sz="3017"/>
            </a:lvl1pPr>
            <a:lvl2pPr>
              <a:defRPr sz="2546"/>
            </a:lvl2pPr>
            <a:lvl3pPr>
              <a:defRPr sz="2168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937A1-4FFE-41F6-A200-356B91E2D8BD}" type="datetime4">
              <a:rPr lang="de-DE" altLang="de-DE" smtClean="0">
                <a:solidFill>
                  <a:srgbClr val="000000"/>
                </a:solidFill>
              </a:rPr>
              <a:t>7. September 2023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D1312-697E-449A-A35E-DBE032E37AD2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45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111" y="302803"/>
            <a:ext cx="9073992" cy="1260211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111" y="2051653"/>
            <a:ext cx="4454728" cy="346249"/>
          </a:xfrm>
        </p:spPr>
        <p:txBody>
          <a:bodyPr anchor="b"/>
          <a:lstStyle>
            <a:lvl1pPr marL="0" indent="0">
              <a:buNone/>
              <a:defRPr sz="2546" b="1"/>
            </a:lvl1pPr>
            <a:lvl2pPr marL="491610" indent="0">
              <a:buNone/>
              <a:defRPr sz="2168" b="1"/>
            </a:lvl2pPr>
            <a:lvl3pPr marL="983220" indent="0">
              <a:buNone/>
              <a:defRPr sz="1980" b="1"/>
            </a:lvl3pPr>
            <a:lvl4pPr marL="1474830" indent="0">
              <a:buNone/>
              <a:defRPr sz="1697" b="1"/>
            </a:lvl4pPr>
            <a:lvl5pPr marL="1966439" indent="0">
              <a:buNone/>
              <a:defRPr sz="1697" b="1"/>
            </a:lvl5pPr>
            <a:lvl6pPr marL="2458048" indent="0">
              <a:buNone/>
              <a:defRPr sz="1697" b="1"/>
            </a:lvl6pPr>
            <a:lvl7pPr marL="2949659" indent="0">
              <a:buNone/>
              <a:defRPr sz="1697" b="1"/>
            </a:lvl7pPr>
            <a:lvl8pPr marL="3441269" indent="0">
              <a:buNone/>
              <a:defRPr sz="1697" b="1"/>
            </a:lvl8pPr>
            <a:lvl9pPr marL="3932878" indent="0">
              <a:buNone/>
              <a:defRPr sz="1697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111" y="2397902"/>
            <a:ext cx="4454728" cy="2138021"/>
          </a:xfrm>
        </p:spPr>
        <p:txBody>
          <a:bodyPr/>
          <a:lstStyle>
            <a:lvl1pPr>
              <a:defRPr sz="2546"/>
            </a:lvl1pPr>
            <a:lvl2pPr>
              <a:defRPr sz="2168"/>
            </a:lvl2pPr>
            <a:lvl3pPr>
              <a:defRPr sz="1980"/>
            </a:lvl3pPr>
            <a:lvl4pPr>
              <a:defRPr sz="1697"/>
            </a:lvl4pPr>
            <a:lvl5pPr>
              <a:defRPr sz="1697"/>
            </a:lvl5pPr>
            <a:lvl6pPr>
              <a:defRPr sz="1697"/>
            </a:lvl6pPr>
            <a:lvl7pPr>
              <a:defRPr sz="1697"/>
            </a:lvl7pPr>
            <a:lvl8pPr>
              <a:defRPr sz="1697"/>
            </a:lvl8pPr>
            <a:lvl9pPr>
              <a:defRPr sz="1697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627" y="2051653"/>
            <a:ext cx="4456478" cy="346249"/>
          </a:xfrm>
        </p:spPr>
        <p:txBody>
          <a:bodyPr anchor="b"/>
          <a:lstStyle>
            <a:lvl1pPr marL="0" indent="0">
              <a:buNone/>
              <a:defRPr sz="2546" b="1"/>
            </a:lvl1pPr>
            <a:lvl2pPr marL="491610" indent="0">
              <a:buNone/>
              <a:defRPr sz="2168" b="1"/>
            </a:lvl2pPr>
            <a:lvl3pPr marL="983220" indent="0">
              <a:buNone/>
              <a:defRPr sz="1980" b="1"/>
            </a:lvl3pPr>
            <a:lvl4pPr marL="1474830" indent="0">
              <a:buNone/>
              <a:defRPr sz="1697" b="1"/>
            </a:lvl4pPr>
            <a:lvl5pPr marL="1966439" indent="0">
              <a:buNone/>
              <a:defRPr sz="1697" b="1"/>
            </a:lvl5pPr>
            <a:lvl6pPr marL="2458048" indent="0">
              <a:buNone/>
              <a:defRPr sz="1697" b="1"/>
            </a:lvl6pPr>
            <a:lvl7pPr marL="2949659" indent="0">
              <a:buNone/>
              <a:defRPr sz="1697" b="1"/>
            </a:lvl7pPr>
            <a:lvl8pPr marL="3441269" indent="0">
              <a:buNone/>
              <a:defRPr sz="1697" b="1"/>
            </a:lvl8pPr>
            <a:lvl9pPr marL="3932878" indent="0">
              <a:buNone/>
              <a:defRPr sz="1697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627" y="2397902"/>
            <a:ext cx="4456478" cy="2138021"/>
          </a:xfrm>
        </p:spPr>
        <p:txBody>
          <a:bodyPr/>
          <a:lstStyle>
            <a:lvl1pPr>
              <a:defRPr sz="2546"/>
            </a:lvl1pPr>
            <a:lvl2pPr>
              <a:defRPr sz="2168"/>
            </a:lvl2pPr>
            <a:lvl3pPr>
              <a:defRPr sz="1980"/>
            </a:lvl3pPr>
            <a:lvl4pPr>
              <a:defRPr sz="1697"/>
            </a:lvl4pPr>
            <a:lvl5pPr>
              <a:defRPr sz="1697"/>
            </a:lvl5pPr>
            <a:lvl6pPr>
              <a:defRPr sz="1697"/>
            </a:lvl6pPr>
            <a:lvl7pPr>
              <a:defRPr sz="1697"/>
            </a:lvl7pPr>
            <a:lvl8pPr>
              <a:defRPr sz="1697"/>
            </a:lvl8pPr>
            <a:lvl9pPr>
              <a:defRPr sz="1697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04112-1EF1-460F-B6CC-D2EFD2B8BE0C}" type="datetime4">
              <a:rPr lang="de-DE" altLang="de-DE" smtClean="0">
                <a:solidFill>
                  <a:srgbClr val="000000"/>
                </a:solidFill>
              </a:rPr>
              <a:t>7. September 2023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D5557-1FDC-468D-A1F6-E82A266F961A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26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111" y="302803"/>
            <a:ext cx="9073992" cy="1260211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812E0-AC1A-4446-BE5D-25AF14B988C9}" type="datetime4">
              <a:rPr lang="de-DE" altLang="de-DE" smtClean="0">
                <a:solidFill>
                  <a:srgbClr val="000000"/>
                </a:solidFill>
              </a:rPr>
              <a:t>7. September 2023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4CA74-1548-43A1-9707-1BD16180D52D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01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9137" y="7200000"/>
            <a:ext cx="2121792" cy="2880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E96BC-DAE1-49E4-B4E7-DBCEFBE11FF6}" type="datetime4">
              <a:rPr lang="de-DE" altLang="de-DE" smtClean="0">
                <a:solidFill>
                  <a:srgbClr val="000000"/>
                </a:solidFill>
              </a:rPr>
              <a:t>7. September 2023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7200000"/>
            <a:ext cx="10082213" cy="288001"/>
          </a:xfrm>
          <a:prstGeom prst="rect">
            <a:avLst/>
          </a:prstGeom>
          <a:ln/>
        </p:spPr>
        <p:txBody>
          <a:bodyPr anchor="ctr"/>
          <a:lstStyle>
            <a:lvl1pPr>
              <a:defRPr sz="1131">
                <a:latin typeface="+mj-lt"/>
              </a:defRPr>
            </a:lvl1pPr>
          </a:lstStyle>
          <a:p>
            <a:pPr algn="ctr">
              <a:defRPr/>
            </a:pPr>
            <a:r>
              <a:rPr lang="de-DE" altLang="de-DE" dirty="0">
                <a:solidFill>
                  <a:srgbClr val="000000"/>
                </a:solidFill>
              </a:rPr>
              <a:t>Verfassungsschutz Brandenburg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87069" y="7200000"/>
            <a:ext cx="1991033" cy="2880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46D0D-2A62-45E9-BBC2-E9D56B707E7F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5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113" y="301050"/>
            <a:ext cx="3316979" cy="1281214"/>
          </a:xfrm>
          <a:prstGeom prst="rect">
            <a:avLst/>
          </a:prstGeom>
        </p:spPr>
        <p:txBody>
          <a:bodyPr lIns="104287" tIns="52144" rIns="104287" bIns="52144" anchor="b"/>
          <a:lstStyle>
            <a:lvl1pPr algn="l">
              <a:defRPr sz="2168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865" y="301052"/>
            <a:ext cx="5636237" cy="2602187"/>
          </a:xfrm>
        </p:spPr>
        <p:txBody>
          <a:bodyPr/>
          <a:lstStyle>
            <a:lvl1pPr>
              <a:defRPr sz="3488"/>
            </a:lvl1pPr>
            <a:lvl2pPr>
              <a:defRPr sz="3017"/>
            </a:lvl2pPr>
            <a:lvl3pPr>
              <a:defRPr sz="2546"/>
            </a:lvl3pPr>
            <a:lvl4pPr>
              <a:defRPr sz="2168"/>
            </a:lvl4pPr>
            <a:lvl5pPr>
              <a:defRPr sz="2168"/>
            </a:lvl5pPr>
            <a:lvl6pPr>
              <a:defRPr sz="2168"/>
            </a:lvl6pPr>
            <a:lvl7pPr>
              <a:defRPr sz="2168"/>
            </a:lvl7pPr>
            <a:lvl8pPr>
              <a:defRPr sz="2168"/>
            </a:lvl8pPr>
            <a:lvl9pPr>
              <a:defRPr sz="2168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113" y="1582267"/>
            <a:ext cx="3316979" cy="346249"/>
          </a:xfrm>
        </p:spPr>
        <p:txBody>
          <a:bodyPr/>
          <a:lstStyle>
            <a:lvl1pPr marL="0" indent="0">
              <a:buNone/>
              <a:defRPr sz="1508"/>
            </a:lvl1pPr>
            <a:lvl2pPr marL="491610" indent="0">
              <a:buNone/>
              <a:defRPr sz="1320"/>
            </a:lvl2pPr>
            <a:lvl3pPr marL="983220" indent="0">
              <a:buNone/>
              <a:defRPr sz="1037"/>
            </a:lvl3pPr>
            <a:lvl4pPr marL="1474830" indent="0">
              <a:buNone/>
              <a:defRPr sz="943"/>
            </a:lvl4pPr>
            <a:lvl5pPr marL="1966439" indent="0">
              <a:buNone/>
              <a:defRPr sz="943"/>
            </a:lvl5pPr>
            <a:lvl6pPr marL="2458048" indent="0">
              <a:buNone/>
              <a:defRPr sz="943"/>
            </a:lvl6pPr>
            <a:lvl7pPr marL="2949659" indent="0">
              <a:buNone/>
              <a:defRPr sz="943"/>
            </a:lvl7pPr>
            <a:lvl8pPr marL="3441269" indent="0">
              <a:buNone/>
              <a:defRPr sz="943"/>
            </a:lvl8pPr>
            <a:lvl9pPr marL="3932878" indent="0">
              <a:buNone/>
              <a:defRPr sz="943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3F777-40F7-4E40-A838-3C39B0334F6E}" type="datetime4">
              <a:rPr lang="de-DE" altLang="de-DE" smtClean="0">
                <a:solidFill>
                  <a:srgbClr val="000000"/>
                </a:solidFill>
              </a:rPr>
              <a:t>7. September 2023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757" y="7160447"/>
            <a:ext cx="3192700" cy="39731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FB9EC-9C68-4129-B18E-35F2CABF3CF1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04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184" y="5292885"/>
            <a:ext cx="6049328" cy="624855"/>
          </a:xfrm>
          <a:prstGeom prst="rect">
            <a:avLst/>
          </a:prstGeom>
        </p:spPr>
        <p:txBody>
          <a:bodyPr lIns="104287" tIns="52144" rIns="104287" bIns="52144" anchor="b"/>
          <a:lstStyle>
            <a:lvl1pPr algn="l">
              <a:defRPr sz="2168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184" y="675616"/>
            <a:ext cx="6049328" cy="346249"/>
          </a:xfrm>
        </p:spPr>
        <p:txBody>
          <a:bodyPr/>
          <a:lstStyle>
            <a:lvl1pPr marL="0" indent="0">
              <a:buNone/>
              <a:defRPr sz="3488"/>
            </a:lvl1pPr>
            <a:lvl2pPr marL="491610" indent="0">
              <a:buNone/>
              <a:defRPr sz="3017"/>
            </a:lvl2pPr>
            <a:lvl3pPr marL="983220" indent="0">
              <a:buNone/>
              <a:defRPr sz="2546"/>
            </a:lvl3pPr>
            <a:lvl4pPr marL="1474830" indent="0">
              <a:buNone/>
              <a:defRPr sz="2168"/>
            </a:lvl4pPr>
            <a:lvl5pPr marL="1966439" indent="0">
              <a:buNone/>
              <a:defRPr sz="2168"/>
            </a:lvl5pPr>
            <a:lvl6pPr marL="2458048" indent="0">
              <a:buNone/>
              <a:defRPr sz="2168"/>
            </a:lvl6pPr>
            <a:lvl7pPr marL="2949659" indent="0">
              <a:buNone/>
              <a:defRPr sz="2168"/>
            </a:lvl7pPr>
            <a:lvl8pPr marL="3441269" indent="0">
              <a:buNone/>
              <a:defRPr sz="2168"/>
            </a:lvl8pPr>
            <a:lvl9pPr marL="3932878" indent="0">
              <a:buNone/>
              <a:defRPr sz="2168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184" y="5917741"/>
            <a:ext cx="6049328" cy="346249"/>
          </a:xfrm>
        </p:spPr>
        <p:txBody>
          <a:bodyPr/>
          <a:lstStyle>
            <a:lvl1pPr marL="0" indent="0">
              <a:buNone/>
              <a:defRPr sz="1508"/>
            </a:lvl1pPr>
            <a:lvl2pPr marL="491610" indent="0">
              <a:buNone/>
              <a:defRPr sz="1320"/>
            </a:lvl2pPr>
            <a:lvl3pPr marL="983220" indent="0">
              <a:buNone/>
              <a:defRPr sz="1037"/>
            </a:lvl3pPr>
            <a:lvl4pPr marL="1474830" indent="0">
              <a:buNone/>
              <a:defRPr sz="943"/>
            </a:lvl4pPr>
            <a:lvl5pPr marL="1966439" indent="0">
              <a:buNone/>
              <a:defRPr sz="943"/>
            </a:lvl5pPr>
            <a:lvl6pPr marL="2458048" indent="0">
              <a:buNone/>
              <a:defRPr sz="943"/>
            </a:lvl6pPr>
            <a:lvl7pPr marL="2949659" indent="0">
              <a:buNone/>
              <a:defRPr sz="943"/>
            </a:lvl7pPr>
            <a:lvl8pPr marL="3441269" indent="0">
              <a:buNone/>
              <a:defRPr sz="943"/>
            </a:lvl8pPr>
            <a:lvl9pPr marL="3932878" indent="0">
              <a:buNone/>
              <a:defRPr sz="943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20864-356E-4D94-BDE6-9A9D7AFE33CF}" type="datetime4">
              <a:rPr lang="de-DE" altLang="de-DE" smtClean="0">
                <a:solidFill>
                  <a:srgbClr val="000000"/>
                </a:solidFill>
              </a:rPr>
              <a:t>7. September 2023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757" y="7160447"/>
            <a:ext cx="3192700" cy="39731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A2260-57BA-4F10-9B2F-5CE446D529A3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41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0" y="7200901"/>
            <a:ext cx="10077723" cy="360363"/>
          </a:xfrm>
          <a:prstGeom prst="rect">
            <a:avLst/>
          </a:prstGeom>
          <a:solidFill>
            <a:srgbClr val="E3E4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886" dirty="0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0" y="0"/>
            <a:ext cx="10077723" cy="1511300"/>
          </a:xfrm>
          <a:prstGeom prst="rect">
            <a:avLst/>
          </a:prstGeom>
          <a:solidFill>
            <a:srgbClr val="E3E4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886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692" y="2180866"/>
            <a:ext cx="8333580" cy="803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de-DE"/>
              <a:t>Zweite Ebene</a:t>
            </a:r>
          </a:p>
          <a:p>
            <a:pPr lvl="0"/>
            <a:r>
              <a:rPr lang="de-DE" altLang="de-DE"/>
              <a:t>zweite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136" y="7200000"/>
            <a:ext cx="2352517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131" smtClean="0"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3A6A77DE-A5A8-4BCE-A617-282D0140A13C}" type="datetime4">
              <a:rPr lang="de-DE" altLang="de-DE" smtClean="0">
                <a:solidFill>
                  <a:srgbClr val="000000"/>
                </a:solidFill>
                <a:ea typeface="+mn-ea"/>
              </a:rPr>
              <a:pPr>
                <a:defRPr/>
              </a:pPr>
              <a:t>7. September 2023</a:t>
            </a:fld>
            <a:endParaRPr lang="de-DE" altLang="de-DE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5586" y="7200000"/>
            <a:ext cx="2352517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31" smtClean="0"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4E11FA70-1D2E-4642-A46D-69131B4CEF86}" type="slidenum">
              <a:rPr lang="de-DE" altLang="de-DE" smtClean="0">
                <a:solidFill>
                  <a:srgbClr val="000000"/>
                </a:solidFill>
                <a:ea typeface="+mn-ea"/>
              </a:rPr>
              <a:pPr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1032" name="Picture 7" descr="BB_PA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62" y="288000"/>
            <a:ext cx="1120099" cy="92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7214410" y="287339"/>
            <a:ext cx="8981" cy="9366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86" dirty="0"/>
          </a:p>
        </p:txBody>
      </p:sp>
      <p:sp>
        <p:nvSpPr>
          <p:cNvPr id="13" name="Text Box 15"/>
          <p:cNvSpPr txBox="1">
            <a:spLocks noChangeArrowheads="1"/>
          </p:cNvSpPr>
          <p:nvPr userDrawn="1"/>
        </p:nvSpPr>
        <p:spPr bwMode="auto">
          <a:xfrm>
            <a:off x="7247340" y="284787"/>
            <a:ext cx="2715962" cy="962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9953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9953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9953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9953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886" b="0" dirty="0">
                <a:latin typeface="Arial Narrow" pitchFamily="34" charset="0"/>
              </a:rPr>
              <a:t>Ministerium des Innern </a:t>
            </a:r>
          </a:p>
          <a:p>
            <a:pPr>
              <a:lnSpc>
                <a:spcPct val="100000"/>
              </a:lnSpc>
            </a:pPr>
            <a:r>
              <a:rPr lang="de-DE" altLang="de-DE" sz="1886" b="0" dirty="0">
                <a:latin typeface="Arial Narrow" pitchFamily="34" charset="0"/>
              </a:rPr>
              <a:t>und für Kommunales</a:t>
            </a:r>
          </a:p>
          <a:p>
            <a:pPr>
              <a:lnSpc>
                <a:spcPct val="100000"/>
              </a:lnSpc>
            </a:pPr>
            <a:r>
              <a:rPr lang="de-DE" altLang="de-DE" sz="1886" b="0" dirty="0">
                <a:latin typeface="Arial Narrow" pitchFamily="34" charset="0"/>
              </a:rPr>
              <a:t>Abteilung Verfassungsschutz</a:t>
            </a:r>
          </a:p>
        </p:txBody>
      </p:sp>
    </p:spTree>
    <p:extLst>
      <p:ext uri="{BB962C8B-B14F-4D97-AF65-F5344CB8AC3E}">
        <p14:creationId xmlns:p14="http://schemas.microsoft.com/office/powerpoint/2010/main" val="31758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34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34" b="1">
          <a:solidFill>
            <a:schemeClr val="tx2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34" b="1">
          <a:solidFill>
            <a:schemeClr val="tx2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34" b="1">
          <a:solidFill>
            <a:schemeClr val="tx2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34" b="1">
          <a:solidFill>
            <a:schemeClr val="tx2"/>
          </a:solidFill>
          <a:latin typeface="Arial Narrow" pitchFamily="34" charset="0"/>
          <a:cs typeface="Arial" charset="0"/>
        </a:defRPr>
      </a:lvl5pPr>
      <a:lvl6pPr marL="491697" algn="l" rtl="0" fontAlgn="base">
        <a:spcBef>
          <a:spcPct val="0"/>
        </a:spcBef>
        <a:spcAft>
          <a:spcPct val="0"/>
        </a:spcAft>
        <a:defRPr sz="2734" b="1">
          <a:solidFill>
            <a:schemeClr val="tx2"/>
          </a:solidFill>
          <a:latin typeface="Arial Narrow" pitchFamily="34" charset="0"/>
          <a:cs typeface="Arial" charset="0"/>
        </a:defRPr>
      </a:lvl6pPr>
      <a:lvl7pPr marL="983393" algn="l" rtl="0" fontAlgn="base">
        <a:spcBef>
          <a:spcPct val="0"/>
        </a:spcBef>
        <a:spcAft>
          <a:spcPct val="0"/>
        </a:spcAft>
        <a:defRPr sz="2734" b="1">
          <a:solidFill>
            <a:schemeClr val="tx2"/>
          </a:solidFill>
          <a:latin typeface="Arial Narrow" pitchFamily="34" charset="0"/>
          <a:cs typeface="Arial" charset="0"/>
        </a:defRPr>
      </a:lvl7pPr>
      <a:lvl8pPr marL="1475090" algn="l" rtl="0" fontAlgn="base">
        <a:spcBef>
          <a:spcPct val="0"/>
        </a:spcBef>
        <a:spcAft>
          <a:spcPct val="0"/>
        </a:spcAft>
        <a:defRPr sz="2734" b="1">
          <a:solidFill>
            <a:schemeClr val="tx2"/>
          </a:solidFill>
          <a:latin typeface="Arial Narrow" pitchFamily="34" charset="0"/>
          <a:cs typeface="Arial" charset="0"/>
        </a:defRPr>
      </a:lvl8pPr>
      <a:lvl9pPr marL="1966786" algn="l" rtl="0" fontAlgn="base">
        <a:spcBef>
          <a:spcPct val="0"/>
        </a:spcBef>
        <a:spcAft>
          <a:spcPct val="0"/>
        </a:spcAft>
        <a:defRPr sz="2734" b="1">
          <a:solidFill>
            <a:schemeClr val="tx2"/>
          </a:solidFill>
          <a:latin typeface="Arial Narrow" pitchFamily="34" charset="0"/>
          <a:cs typeface="Arial" charset="0"/>
        </a:defRPr>
      </a:lvl9pPr>
    </p:titleStyle>
    <p:bodyStyle>
      <a:lvl1pPr marL="368772" indent="-368772" algn="l" rtl="0" eaLnBrk="0" fontAlgn="base" hangingPunct="0">
        <a:lnSpc>
          <a:spcPts val="2581"/>
        </a:lnSpc>
        <a:spcBef>
          <a:spcPct val="20000"/>
        </a:spcBef>
        <a:spcAft>
          <a:spcPct val="20000"/>
        </a:spcAft>
        <a:buClr>
          <a:srgbClr val="C73C35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99007" indent="-307310" algn="l" rtl="0" eaLnBrk="0" fontAlgn="base" hangingPunct="0">
        <a:spcBef>
          <a:spcPct val="20000"/>
        </a:spcBef>
        <a:spcAft>
          <a:spcPct val="0"/>
        </a:spcAft>
        <a:buChar char="–"/>
        <a:defRPr sz="3017">
          <a:solidFill>
            <a:schemeClr val="tx1"/>
          </a:solidFill>
          <a:latin typeface="+mn-lt"/>
          <a:cs typeface="+mn-cs"/>
        </a:defRPr>
      </a:lvl2pPr>
      <a:lvl3pPr marL="1229241" indent="-245848" algn="l" rtl="0" eaLnBrk="0" fontAlgn="base" hangingPunct="0">
        <a:spcBef>
          <a:spcPct val="20000"/>
        </a:spcBef>
        <a:spcAft>
          <a:spcPct val="0"/>
        </a:spcAft>
        <a:buChar char="•"/>
        <a:defRPr sz="2546">
          <a:solidFill>
            <a:schemeClr val="tx1"/>
          </a:solidFill>
          <a:latin typeface="+mn-lt"/>
          <a:cs typeface="+mn-cs"/>
        </a:defRPr>
      </a:lvl3pPr>
      <a:lvl4pPr marL="1720938" indent="-245848" algn="l" rtl="0" eaLnBrk="0" fontAlgn="base" hangingPunct="0">
        <a:spcBef>
          <a:spcPct val="20000"/>
        </a:spcBef>
        <a:spcAft>
          <a:spcPct val="0"/>
        </a:spcAft>
        <a:defRPr sz="2168">
          <a:solidFill>
            <a:schemeClr val="tx1"/>
          </a:solidFill>
          <a:latin typeface="+mn-lt"/>
          <a:cs typeface="+mn-cs"/>
        </a:defRPr>
      </a:lvl4pPr>
      <a:lvl5pPr marL="2212635" indent="-245848" algn="l" rtl="0" eaLnBrk="0" fontAlgn="base" hangingPunct="0">
        <a:spcBef>
          <a:spcPct val="20000"/>
        </a:spcBef>
        <a:spcAft>
          <a:spcPct val="0"/>
        </a:spcAft>
        <a:buChar char="»"/>
        <a:defRPr sz="2168">
          <a:solidFill>
            <a:schemeClr val="tx1"/>
          </a:solidFill>
          <a:latin typeface="+mn-lt"/>
          <a:cs typeface="+mn-cs"/>
        </a:defRPr>
      </a:lvl5pPr>
      <a:lvl6pPr marL="2704331" indent="-245848" algn="l" rtl="0" fontAlgn="base">
        <a:spcBef>
          <a:spcPct val="20000"/>
        </a:spcBef>
        <a:spcAft>
          <a:spcPct val="0"/>
        </a:spcAft>
        <a:buChar char="»"/>
        <a:defRPr sz="2168">
          <a:solidFill>
            <a:schemeClr val="tx1"/>
          </a:solidFill>
          <a:latin typeface="+mn-lt"/>
          <a:cs typeface="+mn-cs"/>
        </a:defRPr>
      </a:lvl6pPr>
      <a:lvl7pPr marL="3196028" indent="-245848" algn="l" rtl="0" fontAlgn="base">
        <a:spcBef>
          <a:spcPct val="20000"/>
        </a:spcBef>
        <a:spcAft>
          <a:spcPct val="0"/>
        </a:spcAft>
        <a:buChar char="»"/>
        <a:defRPr sz="2168">
          <a:solidFill>
            <a:schemeClr val="tx1"/>
          </a:solidFill>
          <a:latin typeface="+mn-lt"/>
          <a:cs typeface="+mn-cs"/>
        </a:defRPr>
      </a:lvl7pPr>
      <a:lvl8pPr marL="3687724" indent="-245848" algn="l" rtl="0" fontAlgn="base">
        <a:spcBef>
          <a:spcPct val="20000"/>
        </a:spcBef>
        <a:spcAft>
          <a:spcPct val="0"/>
        </a:spcAft>
        <a:buChar char="»"/>
        <a:defRPr sz="2168">
          <a:solidFill>
            <a:schemeClr val="tx1"/>
          </a:solidFill>
          <a:latin typeface="+mn-lt"/>
          <a:cs typeface="+mn-cs"/>
        </a:defRPr>
      </a:lvl8pPr>
      <a:lvl9pPr marL="4179421" indent="-245848" algn="l" rtl="0" fontAlgn="base">
        <a:spcBef>
          <a:spcPct val="20000"/>
        </a:spcBef>
        <a:spcAft>
          <a:spcPct val="0"/>
        </a:spcAft>
        <a:buChar char="»"/>
        <a:defRPr sz="2168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8339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491697" algn="l" defTabSz="98339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83393" algn="l" defTabSz="98339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475090" algn="l" defTabSz="98339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1966786" algn="l" defTabSz="98339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458483" algn="l" defTabSz="98339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2950180" algn="l" defTabSz="98339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441876" algn="l" defTabSz="98339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3933573" algn="l" defTabSz="98339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04411" y="303214"/>
            <a:ext cx="9073393" cy="1260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411" y="1763713"/>
            <a:ext cx="9073393" cy="4991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04410" y="7008814"/>
            <a:ext cx="2352916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50887-BBB6-4E95-B32B-F9E383803826}" type="datetime4">
              <a:rPr lang="de-DE" smtClean="0"/>
              <a:t>7. September 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444058" y="7008814"/>
            <a:ext cx="3194098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24888" y="7008814"/>
            <a:ext cx="2352916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D8EA8-A424-46F0-9281-867792B77FD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151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ctr" defTabSz="862096" rtl="0" eaLnBrk="1" latinLnBrk="0" hangingPunct="1">
        <a:spcBef>
          <a:spcPct val="0"/>
        </a:spcBef>
        <a:buNone/>
        <a:defRPr sz="41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286" indent="-323286" algn="l" defTabSz="862096" rtl="0" eaLnBrk="1" latinLnBrk="0" hangingPunct="1">
        <a:spcBef>
          <a:spcPct val="20000"/>
        </a:spcBef>
        <a:buFont typeface="Arial" panose="020B0604020202020204" pitchFamily="34" charset="0"/>
        <a:buChar char="•"/>
        <a:defRPr sz="3017" kern="1200">
          <a:solidFill>
            <a:schemeClr val="tx1"/>
          </a:solidFill>
          <a:latin typeface="+mn-lt"/>
          <a:ea typeface="+mn-ea"/>
          <a:cs typeface="+mn-cs"/>
        </a:defRPr>
      </a:lvl1pPr>
      <a:lvl2pPr marL="700453" indent="-269405" algn="l" defTabSz="862096" rtl="0" eaLnBrk="1" latinLnBrk="0" hangingPunct="1">
        <a:spcBef>
          <a:spcPct val="20000"/>
        </a:spcBef>
        <a:buFont typeface="Arial" panose="020B0604020202020204" pitchFamily="34" charset="0"/>
        <a:buChar char="–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077620" indent="-215524" algn="l" defTabSz="8620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63" kern="1200">
          <a:solidFill>
            <a:schemeClr val="tx1"/>
          </a:solidFill>
          <a:latin typeface="+mn-lt"/>
          <a:ea typeface="+mn-ea"/>
          <a:cs typeface="+mn-cs"/>
        </a:defRPr>
      </a:lvl3pPr>
      <a:lvl4pPr marL="1508669" indent="-215524" algn="l" defTabSz="862096" rtl="0" eaLnBrk="1" latinLnBrk="0" hangingPunct="1">
        <a:spcBef>
          <a:spcPct val="20000"/>
        </a:spcBef>
        <a:buFont typeface="Arial" panose="020B0604020202020204" pitchFamily="34" charset="0"/>
        <a:buChar char="–"/>
        <a:defRPr sz="1886" kern="1200">
          <a:solidFill>
            <a:schemeClr val="tx1"/>
          </a:solidFill>
          <a:latin typeface="+mn-lt"/>
          <a:ea typeface="+mn-ea"/>
          <a:cs typeface="+mn-cs"/>
        </a:defRPr>
      </a:lvl4pPr>
      <a:lvl5pPr marL="1939717" indent="-215524" algn="l" defTabSz="862096" rtl="0" eaLnBrk="1" latinLnBrk="0" hangingPunct="1">
        <a:spcBef>
          <a:spcPct val="20000"/>
        </a:spcBef>
        <a:buFont typeface="Arial" panose="020B0604020202020204" pitchFamily="34" charset="0"/>
        <a:buChar char="»"/>
        <a:defRPr sz="1886" kern="1200">
          <a:solidFill>
            <a:schemeClr val="tx1"/>
          </a:solidFill>
          <a:latin typeface="+mn-lt"/>
          <a:ea typeface="+mn-ea"/>
          <a:cs typeface="+mn-cs"/>
        </a:defRPr>
      </a:lvl5pPr>
      <a:lvl6pPr marL="2370765" indent="-215524" algn="l" defTabSz="86209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86" kern="1200">
          <a:solidFill>
            <a:schemeClr val="tx1"/>
          </a:solidFill>
          <a:latin typeface="+mn-lt"/>
          <a:ea typeface="+mn-ea"/>
          <a:cs typeface="+mn-cs"/>
        </a:defRPr>
      </a:lvl6pPr>
      <a:lvl7pPr marL="2801813" indent="-215524" algn="l" defTabSz="86209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86" kern="1200">
          <a:solidFill>
            <a:schemeClr val="tx1"/>
          </a:solidFill>
          <a:latin typeface="+mn-lt"/>
          <a:ea typeface="+mn-ea"/>
          <a:cs typeface="+mn-cs"/>
        </a:defRPr>
      </a:lvl7pPr>
      <a:lvl8pPr marL="3232861" indent="-215524" algn="l" defTabSz="86209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86" kern="1200">
          <a:solidFill>
            <a:schemeClr val="tx1"/>
          </a:solidFill>
          <a:latin typeface="+mn-lt"/>
          <a:ea typeface="+mn-ea"/>
          <a:cs typeface="+mn-cs"/>
        </a:defRPr>
      </a:lvl8pPr>
      <a:lvl9pPr marL="3663909" indent="-215524" algn="l" defTabSz="86209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862096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1pPr>
      <a:lvl2pPr marL="431048" algn="l" defTabSz="862096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62096" algn="l" defTabSz="862096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3pPr>
      <a:lvl4pPr marL="1293144" algn="l" defTabSz="862096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724193" algn="l" defTabSz="862096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155241" algn="l" defTabSz="862096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586289" algn="l" defTabSz="862096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017337" algn="l" defTabSz="862096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448385" algn="l" defTabSz="862096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0" y="7200901"/>
            <a:ext cx="10077723" cy="360363"/>
          </a:xfrm>
          <a:prstGeom prst="rect">
            <a:avLst/>
          </a:prstGeom>
          <a:solidFill>
            <a:srgbClr val="E3E4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86209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86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0" y="0"/>
            <a:ext cx="10077723" cy="1511300"/>
          </a:xfrm>
          <a:prstGeom prst="rect">
            <a:avLst/>
          </a:prstGeom>
          <a:solidFill>
            <a:srgbClr val="E3E4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86209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86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692" y="2180866"/>
            <a:ext cx="8333580" cy="803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de-DE"/>
              <a:t>Zweite Ebene</a:t>
            </a:r>
          </a:p>
          <a:p>
            <a:pPr lvl="0"/>
            <a:r>
              <a:rPr lang="de-DE" altLang="de-DE"/>
              <a:t>zweite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136" y="7200000"/>
            <a:ext cx="2352517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131" smtClean="0">
                <a:latin typeface="Arial Narrow" panose="020B0606020202030204" pitchFamily="34" charset="0"/>
              </a:defRPr>
            </a:lvl1pPr>
          </a:lstStyle>
          <a:p>
            <a:pPr defTabSz="862096">
              <a:defRPr/>
            </a:pPr>
            <a:fld id="{3A6A77DE-A5A8-4BCE-A617-282D0140A13C}" type="datetime4">
              <a:rPr lang="de-DE" altLang="de-DE" smtClean="0">
                <a:solidFill>
                  <a:srgbClr val="000000"/>
                </a:solidFill>
              </a:rPr>
              <a:pPr defTabSz="862096">
                <a:defRPr/>
              </a:pPr>
              <a:t>7. September 2023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5586" y="7200000"/>
            <a:ext cx="2352517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31" smtClean="0">
                <a:latin typeface="Arial Narrow" panose="020B0606020202030204" pitchFamily="34" charset="0"/>
              </a:defRPr>
            </a:lvl1pPr>
          </a:lstStyle>
          <a:p>
            <a:pPr defTabSz="862096">
              <a:defRPr/>
            </a:pPr>
            <a:fld id="{4E11FA70-1D2E-4642-A46D-69131B4CEF86}" type="slidenum">
              <a:rPr lang="de-DE" altLang="de-DE" smtClean="0">
                <a:solidFill>
                  <a:srgbClr val="000000"/>
                </a:solidFill>
              </a:rPr>
              <a:pPr defTabSz="862096">
                <a:defRPr/>
              </a:pPr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pic>
        <p:nvPicPr>
          <p:cNvPr id="1032" name="Picture 7" descr="BB_PA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62" y="288000"/>
            <a:ext cx="1120099" cy="92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7214410" y="287339"/>
            <a:ext cx="8981" cy="9366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86209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86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 userDrawn="1"/>
        </p:nvSpPr>
        <p:spPr bwMode="auto">
          <a:xfrm>
            <a:off x="7247339" y="284787"/>
            <a:ext cx="2614850" cy="962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9953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9953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9953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9953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3842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86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ＭＳ Ｐゴシック" charset="0"/>
                <a:cs typeface="Arial" charset="0"/>
              </a:rPr>
              <a:t>Ministerium </a:t>
            </a:r>
          </a:p>
          <a:p>
            <a:pPr marL="0" marR="0" lvl="0" indent="0" algn="l" defTabSz="93842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86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ＭＳ Ｐゴシック" charset="0"/>
                <a:cs typeface="Arial" charset="0"/>
              </a:rPr>
              <a:t>des Innern und </a:t>
            </a:r>
          </a:p>
          <a:p>
            <a:pPr marL="0" marR="0" lvl="0" indent="0" algn="l" defTabSz="93842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86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ＭＳ Ｐゴシック" charset="0"/>
                <a:cs typeface="Arial" charset="0"/>
              </a:rPr>
              <a:t>für Kommunales</a:t>
            </a:r>
          </a:p>
        </p:txBody>
      </p:sp>
    </p:spTree>
    <p:extLst>
      <p:ext uri="{BB962C8B-B14F-4D97-AF65-F5344CB8AC3E}">
        <p14:creationId xmlns:p14="http://schemas.microsoft.com/office/powerpoint/2010/main" val="62528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34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34" b="1">
          <a:solidFill>
            <a:schemeClr val="tx2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34" b="1">
          <a:solidFill>
            <a:schemeClr val="tx2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34" b="1">
          <a:solidFill>
            <a:schemeClr val="tx2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34" b="1">
          <a:solidFill>
            <a:schemeClr val="tx2"/>
          </a:solidFill>
          <a:latin typeface="Arial Narrow" pitchFamily="34" charset="0"/>
          <a:cs typeface="Arial" charset="0"/>
        </a:defRPr>
      </a:lvl5pPr>
      <a:lvl6pPr marL="491697" algn="l" rtl="0" fontAlgn="base">
        <a:spcBef>
          <a:spcPct val="0"/>
        </a:spcBef>
        <a:spcAft>
          <a:spcPct val="0"/>
        </a:spcAft>
        <a:defRPr sz="2734" b="1">
          <a:solidFill>
            <a:schemeClr val="tx2"/>
          </a:solidFill>
          <a:latin typeface="Arial Narrow" pitchFamily="34" charset="0"/>
          <a:cs typeface="Arial" charset="0"/>
        </a:defRPr>
      </a:lvl6pPr>
      <a:lvl7pPr marL="983393" algn="l" rtl="0" fontAlgn="base">
        <a:spcBef>
          <a:spcPct val="0"/>
        </a:spcBef>
        <a:spcAft>
          <a:spcPct val="0"/>
        </a:spcAft>
        <a:defRPr sz="2734" b="1">
          <a:solidFill>
            <a:schemeClr val="tx2"/>
          </a:solidFill>
          <a:latin typeface="Arial Narrow" pitchFamily="34" charset="0"/>
          <a:cs typeface="Arial" charset="0"/>
        </a:defRPr>
      </a:lvl7pPr>
      <a:lvl8pPr marL="1475090" algn="l" rtl="0" fontAlgn="base">
        <a:spcBef>
          <a:spcPct val="0"/>
        </a:spcBef>
        <a:spcAft>
          <a:spcPct val="0"/>
        </a:spcAft>
        <a:defRPr sz="2734" b="1">
          <a:solidFill>
            <a:schemeClr val="tx2"/>
          </a:solidFill>
          <a:latin typeface="Arial Narrow" pitchFamily="34" charset="0"/>
          <a:cs typeface="Arial" charset="0"/>
        </a:defRPr>
      </a:lvl8pPr>
      <a:lvl9pPr marL="1966786" algn="l" rtl="0" fontAlgn="base">
        <a:spcBef>
          <a:spcPct val="0"/>
        </a:spcBef>
        <a:spcAft>
          <a:spcPct val="0"/>
        </a:spcAft>
        <a:defRPr sz="2734" b="1">
          <a:solidFill>
            <a:schemeClr val="tx2"/>
          </a:solidFill>
          <a:latin typeface="Arial Narrow" pitchFamily="34" charset="0"/>
          <a:cs typeface="Arial" charset="0"/>
        </a:defRPr>
      </a:lvl9pPr>
    </p:titleStyle>
    <p:bodyStyle>
      <a:lvl1pPr marL="368772" indent="-368772" algn="l" rtl="0" eaLnBrk="0" fontAlgn="base" hangingPunct="0">
        <a:lnSpc>
          <a:spcPts val="2581"/>
        </a:lnSpc>
        <a:spcBef>
          <a:spcPct val="20000"/>
        </a:spcBef>
        <a:spcAft>
          <a:spcPct val="20000"/>
        </a:spcAft>
        <a:buClr>
          <a:srgbClr val="C73C35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99007" indent="-307310" algn="l" rtl="0" eaLnBrk="0" fontAlgn="base" hangingPunct="0">
        <a:spcBef>
          <a:spcPct val="20000"/>
        </a:spcBef>
        <a:spcAft>
          <a:spcPct val="0"/>
        </a:spcAft>
        <a:buChar char="–"/>
        <a:defRPr sz="3017">
          <a:solidFill>
            <a:schemeClr val="tx1"/>
          </a:solidFill>
          <a:latin typeface="+mn-lt"/>
          <a:cs typeface="+mn-cs"/>
        </a:defRPr>
      </a:lvl2pPr>
      <a:lvl3pPr marL="1229241" indent="-245848" algn="l" rtl="0" eaLnBrk="0" fontAlgn="base" hangingPunct="0">
        <a:spcBef>
          <a:spcPct val="20000"/>
        </a:spcBef>
        <a:spcAft>
          <a:spcPct val="0"/>
        </a:spcAft>
        <a:buChar char="•"/>
        <a:defRPr sz="2546">
          <a:solidFill>
            <a:schemeClr val="tx1"/>
          </a:solidFill>
          <a:latin typeface="+mn-lt"/>
          <a:cs typeface="+mn-cs"/>
        </a:defRPr>
      </a:lvl3pPr>
      <a:lvl4pPr marL="1720938" indent="-245848" algn="l" rtl="0" eaLnBrk="0" fontAlgn="base" hangingPunct="0">
        <a:spcBef>
          <a:spcPct val="20000"/>
        </a:spcBef>
        <a:spcAft>
          <a:spcPct val="0"/>
        </a:spcAft>
        <a:defRPr sz="2168">
          <a:solidFill>
            <a:schemeClr val="tx1"/>
          </a:solidFill>
          <a:latin typeface="+mn-lt"/>
          <a:cs typeface="+mn-cs"/>
        </a:defRPr>
      </a:lvl4pPr>
      <a:lvl5pPr marL="2212635" indent="-245848" algn="l" rtl="0" eaLnBrk="0" fontAlgn="base" hangingPunct="0">
        <a:spcBef>
          <a:spcPct val="20000"/>
        </a:spcBef>
        <a:spcAft>
          <a:spcPct val="0"/>
        </a:spcAft>
        <a:buChar char="»"/>
        <a:defRPr sz="2168">
          <a:solidFill>
            <a:schemeClr val="tx1"/>
          </a:solidFill>
          <a:latin typeface="+mn-lt"/>
          <a:cs typeface="+mn-cs"/>
        </a:defRPr>
      </a:lvl5pPr>
      <a:lvl6pPr marL="2704331" indent="-245848" algn="l" rtl="0" fontAlgn="base">
        <a:spcBef>
          <a:spcPct val="20000"/>
        </a:spcBef>
        <a:spcAft>
          <a:spcPct val="0"/>
        </a:spcAft>
        <a:buChar char="»"/>
        <a:defRPr sz="2168">
          <a:solidFill>
            <a:schemeClr val="tx1"/>
          </a:solidFill>
          <a:latin typeface="+mn-lt"/>
          <a:cs typeface="+mn-cs"/>
        </a:defRPr>
      </a:lvl6pPr>
      <a:lvl7pPr marL="3196028" indent="-245848" algn="l" rtl="0" fontAlgn="base">
        <a:spcBef>
          <a:spcPct val="20000"/>
        </a:spcBef>
        <a:spcAft>
          <a:spcPct val="0"/>
        </a:spcAft>
        <a:buChar char="»"/>
        <a:defRPr sz="2168">
          <a:solidFill>
            <a:schemeClr val="tx1"/>
          </a:solidFill>
          <a:latin typeface="+mn-lt"/>
          <a:cs typeface="+mn-cs"/>
        </a:defRPr>
      </a:lvl7pPr>
      <a:lvl8pPr marL="3687724" indent="-245848" algn="l" rtl="0" fontAlgn="base">
        <a:spcBef>
          <a:spcPct val="20000"/>
        </a:spcBef>
        <a:spcAft>
          <a:spcPct val="0"/>
        </a:spcAft>
        <a:buChar char="»"/>
        <a:defRPr sz="2168">
          <a:solidFill>
            <a:schemeClr val="tx1"/>
          </a:solidFill>
          <a:latin typeface="+mn-lt"/>
          <a:cs typeface="+mn-cs"/>
        </a:defRPr>
      </a:lvl8pPr>
      <a:lvl9pPr marL="4179421" indent="-245848" algn="l" rtl="0" fontAlgn="base">
        <a:spcBef>
          <a:spcPct val="20000"/>
        </a:spcBef>
        <a:spcAft>
          <a:spcPct val="0"/>
        </a:spcAft>
        <a:buChar char="»"/>
        <a:defRPr sz="2168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8339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491697" algn="l" defTabSz="98339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83393" algn="l" defTabSz="98339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475090" algn="l" defTabSz="98339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1966786" algn="l" defTabSz="98339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458483" algn="l" defTabSz="98339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2950180" algn="l" defTabSz="98339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441876" algn="l" defTabSz="98339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3933573" algn="l" defTabSz="98339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240" y="2762246"/>
            <a:ext cx="8569881" cy="1528135"/>
          </a:xfrm>
        </p:spPr>
        <p:txBody>
          <a:bodyPr/>
          <a:lstStyle/>
          <a:p>
            <a:pPr algn="ctr"/>
            <a:r>
              <a:rPr lang="de-DE" sz="3017" dirty="0">
                <a:solidFill>
                  <a:schemeClr val="tx1"/>
                </a:solidFill>
              </a:rPr>
              <a:t>Ausstiegs- und Distanzierungsprogramm des brandenburgischen Verfassungsschutzes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321" y="4290381"/>
            <a:ext cx="3057719" cy="140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48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>
                <a:solidFill>
                  <a:srgbClr val="000000"/>
                </a:solidFill>
              </a:rPr>
              <a:t>6. September 2023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e-DE" altLang="de-DE" dirty="0">
                <a:solidFill>
                  <a:srgbClr val="000000"/>
                </a:solidFill>
              </a:rPr>
              <a:t>Verfassungsschutz Brandenburg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46D0D-2A62-45E9-BBC2-E9D56B707E7F}" type="slidenum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-1" y="1623478"/>
            <a:ext cx="10082213" cy="686987"/>
          </a:xfrm>
          <a:prstGeom prst="rect">
            <a:avLst/>
          </a:prstGeom>
          <a:solidFill>
            <a:srgbClr val="C13B3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5482" rtlCol="0" anchor="ctr"/>
          <a:lstStyle/>
          <a:p>
            <a:r>
              <a:rPr lang="de-DE" sz="3017" b="1" dirty="0">
                <a:latin typeface="+mj-lt"/>
              </a:rPr>
              <a:t>Auftrag</a:t>
            </a: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14" y="252239"/>
            <a:ext cx="1266264" cy="1041749"/>
          </a:xfrm>
          <a:prstGeom prst="rect">
            <a:avLst/>
          </a:prstGeom>
        </p:spPr>
      </p:pic>
      <p:sp>
        <p:nvSpPr>
          <p:cNvPr id="27" name="Textfeld 3"/>
          <p:cNvSpPr txBox="1">
            <a:spLocks noChangeArrowheads="1"/>
          </p:cNvSpPr>
          <p:nvPr/>
        </p:nvSpPr>
        <p:spPr bwMode="auto">
          <a:xfrm>
            <a:off x="431291" y="2866857"/>
            <a:ext cx="9532010" cy="3574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de-DE" altLang="de-DE" sz="2263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Novellierung des Brandenburgischen Verfassungsschutzgesetzes am 19.06.2019</a:t>
            </a:r>
          </a:p>
          <a:p>
            <a:pPr marL="0" indent="0"/>
            <a:endParaRPr lang="de-DE" altLang="de-DE" sz="2263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2263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Maßnahmenplan im Kampf gegen Rechtsextremismus </a:t>
            </a:r>
            <a:r>
              <a:rPr lang="de-DE" altLang="de-DE" sz="2263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 Hasskriminalität </a:t>
            </a:r>
            <a:r>
              <a:rPr lang="de-DE" altLang="de-DE" sz="2263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vom 15.06.2020</a:t>
            </a:r>
          </a:p>
          <a:p>
            <a:pPr marL="0" indent="0"/>
            <a:endParaRPr lang="de-DE" altLang="de-DE" sz="2263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263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Beschluss des Landtages Brandenburg „Den gesamtgesellschaftlichen Kampf gegen den Rechtsextremismus konsequent fortsetzen!“ (Drucksache 7/1817(ND)-B) vom 27.08.2020</a:t>
            </a:r>
            <a:endParaRPr lang="de-DE" altLang="de-DE" sz="2263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de-DE" altLang="de-DE" sz="2263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endParaRPr lang="de-DE" altLang="de-DE" sz="2263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37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e-DE" altLang="de-DE" dirty="0">
                <a:solidFill>
                  <a:srgbClr val="000000"/>
                </a:solidFill>
              </a:rPr>
              <a:t>Verfassungsschutz Brandenburg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46D0D-2A62-45E9-BBC2-E9D56B707E7F}" type="slidenum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-1" y="1623478"/>
            <a:ext cx="10082213" cy="686987"/>
          </a:xfrm>
          <a:prstGeom prst="rect">
            <a:avLst/>
          </a:prstGeom>
          <a:solidFill>
            <a:srgbClr val="C13B3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5482" rtlCol="0" anchor="ctr"/>
          <a:lstStyle/>
          <a:p>
            <a:r>
              <a:rPr lang="de-DE" sz="3394" b="1" dirty="0" err="1">
                <a:latin typeface="+mj-lt"/>
              </a:rPr>
              <a:t>wageMUT</a:t>
            </a:r>
            <a:r>
              <a:rPr lang="de-DE" sz="3394" b="1" dirty="0">
                <a:latin typeface="+mj-lt"/>
              </a:rPr>
              <a:t> </a:t>
            </a:r>
            <a:r>
              <a:rPr lang="de-DE" sz="1697" b="1" dirty="0">
                <a:latin typeface="+mj-lt"/>
              </a:rPr>
              <a:t>– Ausstiegs- und Distanzierungsprogramm des brandenburgischen Verfassungsschutzes</a:t>
            </a: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618" y="252239"/>
            <a:ext cx="1266264" cy="1041749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20" y="5328895"/>
            <a:ext cx="9199612" cy="1117112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3343798" y="2701197"/>
            <a:ext cx="6240851" cy="1543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886" dirty="0"/>
              <a:t>Das Programm wird eine Ausstiegsbegleitung zunächst in jenen extremistischen </a:t>
            </a:r>
            <a:r>
              <a:rPr lang="de-DE" sz="1886" dirty="0" err="1"/>
              <a:t>Phänomenbereichen</a:t>
            </a:r>
            <a:r>
              <a:rPr lang="de-DE" sz="1886" dirty="0"/>
              <a:t> anbieten, in denen der Verfassungsschutz Brandenburg über eine langjährige professionelle Erfahrung und Expertise verfügt.  </a:t>
            </a:r>
          </a:p>
        </p:txBody>
      </p:sp>
      <p:sp>
        <p:nvSpPr>
          <p:cNvPr id="10" name="Datumsplatzhalter 1"/>
          <p:cNvSpPr>
            <a:spLocks noGrp="1"/>
          </p:cNvSpPr>
          <p:nvPr>
            <p:ph type="dt" sz="half" idx="10"/>
          </p:nvPr>
        </p:nvSpPr>
        <p:spPr>
          <a:xfrm>
            <a:off x="509137" y="7200000"/>
            <a:ext cx="2121792" cy="288000"/>
          </a:xfrm>
        </p:spPr>
        <p:txBody>
          <a:bodyPr/>
          <a:lstStyle/>
          <a:p>
            <a:pPr>
              <a:defRPr/>
            </a:pPr>
            <a:r>
              <a:rPr lang="de-DE" altLang="de-DE" dirty="0">
                <a:solidFill>
                  <a:srgbClr val="000000"/>
                </a:solidFill>
              </a:rPr>
              <a:t>6.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392391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e-DE" altLang="de-DE" dirty="0">
                <a:solidFill>
                  <a:srgbClr val="000000"/>
                </a:solidFill>
              </a:rPr>
              <a:t>Verfassungsschutz Brandenburg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46D0D-2A62-45E9-BBC2-E9D56B707E7F}" type="slidenum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-1" y="1623478"/>
            <a:ext cx="10082213" cy="686987"/>
          </a:xfrm>
          <a:prstGeom prst="rect">
            <a:avLst/>
          </a:prstGeom>
          <a:solidFill>
            <a:srgbClr val="C13B3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5482" rtlCol="0" anchor="ctr"/>
          <a:lstStyle/>
          <a:p>
            <a:r>
              <a:rPr lang="de-DE" sz="3394" b="1" dirty="0">
                <a:latin typeface="+mj-lt"/>
              </a:rPr>
              <a:t>Fallzugang</a:t>
            </a:r>
            <a:endParaRPr lang="de-DE" sz="1697" b="1" dirty="0">
              <a:latin typeface="+mj-lt"/>
            </a:endParaRP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618" y="216859"/>
            <a:ext cx="1266264" cy="1041749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836" y="6156863"/>
            <a:ext cx="4058466" cy="492821"/>
          </a:xfrm>
          <a:prstGeom prst="rect">
            <a:avLst/>
          </a:prstGeom>
        </p:spPr>
      </p:pic>
      <p:sp>
        <p:nvSpPr>
          <p:cNvPr id="10" name="Textfeld 3"/>
          <p:cNvSpPr txBox="1">
            <a:spLocks noChangeArrowheads="1"/>
          </p:cNvSpPr>
          <p:nvPr/>
        </p:nvSpPr>
        <p:spPr bwMode="auto">
          <a:xfrm>
            <a:off x="550202" y="3040204"/>
            <a:ext cx="9532010" cy="252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9pPr>
          </a:lstStyle>
          <a:p>
            <a:pPr marL="0" indent="0"/>
            <a:endParaRPr lang="de-DE" altLang="de-DE" sz="2263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2263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Reaktiv (Privatpersonen, Justiz, Strafvollzug, Jugendämter) </a:t>
            </a:r>
          </a:p>
          <a:p>
            <a:pPr>
              <a:buFont typeface="Arial" panose="020B0604020202020204" pitchFamily="34" charset="0"/>
              <a:buChar char="•"/>
            </a:pPr>
            <a:endParaRPr lang="de-DE" altLang="de-DE" sz="2263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endParaRPr lang="de-DE" altLang="de-DE" sz="2263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2263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Proaktiv (</a:t>
            </a:r>
            <a:r>
              <a:rPr lang="de-DE" altLang="de-DE" sz="2263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wageMUT</a:t>
            </a:r>
            <a:r>
              <a:rPr lang="de-DE" altLang="de-DE" sz="2263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spricht offiziell mögliche Klienten an)</a:t>
            </a:r>
          </a:p>
          <a:p>
            <a:pPr marL="0" indent="0"/>
            <a:endParaRPr lang="de-DE" altLang="de-DE" sz="2263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de-DE" altLang="de-DE" sz="2263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endParaRPr lang="de-DE" altLang="de-DE" sz="2263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10"/>
          </p:nvPr>
        </p:nvSpPr>
        <p:spPr>
          <a:xfrm>
            <a:off x="509137" y="7200000"/>
            <a:ext cx="2121792" cy="288000"/>
          </a:xfrm>
        </p:spPr>
        <p:txBody>
          <a:bodyPr/>
          <a:lstStyle/>
          <a:p>
            <a:pPr>
              <a:defRPr/>
            </a:pPr>
            <a:r>
              <a:rPr lang="de-DE" altLang="de-DE" dirty="0">
                <a:solidFill>
                  <a:srgbClr val="000000"/>
                </a:solidFill>
              </a:rPr>
              <a:t>6.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69746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e-DE" altLang="de-DE">
                <a:solidFill>
                  <a:srgbClr val="000000"/>
                </a:solidFill>
              </a:rPr>
              <a:t>Verfassungsschutz Brandenburg</a:t>
            </a:r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46D0D-2A62-45E9-BBC2-E9D56B707E7F}" type="slidenum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-1" y="1623478"/>
            <a:ext cx="10082213" cy="686987"/>
          </a:xfrm>
          <a:prstGeom prst="rect">
            <a:avLst/>
          </a:prstGeom>
          <a:solidFill>
            <a:srgbClr val="C13B3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5482" rtlCol="0" anchor="ctr"/>
          <a:lstStyle/>
          <a:p>
            <a:r>
              <a:rPr lang="de-DE" sz="3394" b="1" dirty="0">
                <a:latin typeface="+mj-lt"/>
              </a:rPr>
              <a:t>Ziele</a:t>
            </a:r>
            <a:endParaRPr lang="de-DE" sz="1697" b="1" dirty="0">
              <a:latin typeface="+mj-lt"/>
            </a:endParaRP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618" y="238768"/>
            <a:ext cx="1266264" cy="1041749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836" y="6156863"/>
            <a:ext cx="4058466" cy="492821"/>
          </a:xfrm>
          <a:prstGeom prst="rect">
            <a:avLst/>
          </a:prstGeom>
        </p:spPr>
      </p:pic>
      <p:sp>
        <p:nvSpPr>
          <p:cNvPr id="10" name="Textfeld 3"/>
          <p:cNvSpPr txBox="1">
            <a:spLocks noChangeArrowheads="1"/>
          </p:cNvSpPr>
          <p:nvPr/>
        </p:nvSpPr>
        <p:spPr bwMode="auto">
          <a:xfrm>
            <a:off x="431291" y="2866857"/>
            <a:ext cx="9532010" cy="2181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de-DE" altLang="de-DE" sz="2263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Selbstständiges und selbstbestimmtes Leben ohne Gewalt und Extremismus</a:t>
            </a:r>
          </a:p>
          <a:p>
            <a:pPr marL="0" indent="0"/>
            <a:endParaRPr lang="de-DE" altLang="de-DE" sz="2263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endParaRPr lang="de-DE" altLang="de-DE" sz="2263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2263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Hilfestellungen zur Bewältigung des Alltags (Hilfe zur Selbsthilfe)</a:t>
            </a:r>
          </a:p>
          <a:p>
            <a:pPr marL="0" indent="0"/>
            <a:endParaRPr lang="de-DE" altLang="de-DE" sz="2263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de-DE" altLang="de-DE" sz="2263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endParaRPr lang="de-DE" altLang="de-DE" sz="2263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10"/>
          </p:nvPr>
        </p:nvSpPr>
        <p:spPr>
          <a:xfrm>
            <a:off x="509137" y="7200000"/>
            <a:ext cx="2121792" cy="288000"/>
          </a:xfrm>
        </p:spPr>
        <p:txBody>
          <a:bodyPr/>
          <a:lstStyle/>
          <a:p>
            <a:pPr>
              <a:defRPr/>
            </a:pPr>
            <a:r>
              <a:rPr lang="de-DE" altLang="de-DE" dirty="0">
                <a:solidFill>
                  <a:srgbClr val="000000"/>
                </a:solidFill>
              </a:rPr>
              <a:t>6.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225913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e-DE" altLang="de-DE" dirty="0">
                <a:solidFill>
                  <a:srgbClr val="000000"/>
                </a:solidFill>
              </a:rPr>
              <a:t>Verfassungsschutz Brandenburg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46D0D-2A62-45E9-BBC2-E9D56B707E7F}" type="slidenum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-1" y="1623478"/>
            <a:ext cx="10082213" cy="686987"/>
          </a:xfrm>
          <a:prstGeom prst="rect">
            <a:avLst/>
          </a:prstGeom>
          <a:solidFill>
            <a:srgbClr val="C13B3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5482" rtlCol="0" anchor="ctr"/>
          <a:lstStyle/>
          <a:p>
            <a:r>
              <a:rPr lang="de-DE" sz="3394" b="1" dirty="0">
                <a:latin typeface="+mj-lt"/>
              </a:rPr>
              <a:t>Aufgaben der Ausstiegsbegleitung</a:t>
            </a:r>
            <a:endParaRPr lang="de-DE" sz="1697" b="1" dirty="0">
              <a:latin typeface="+mj-lt"/>
            </a:endParaRP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618" y="252239"/>
            <a:ext cx="1266264" cy="1041749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836" y="6156863"/>
            <a:ext cx="4058466" cy="49282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910" y="2441937"/>
            <a:ext cx="5062825" cy="4562626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6568683" y="2665344"/>
            <a:ext cx="2919371" cy="3226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63" b="1" dirty="0">
                <a:latin typeface="Calibri" panose="020F0502020204030204" pitchFamily="34" charset="0"/>
                <a:cs typeface="Calibri" panose="020F0502020204030204" pitchFamily="34" charset="0"/>
              </a:rPr>
              <a:t>Proaktiv</a:t>
            </a:r>
          </a:p>
          <a:p>
            <a:r>
              <a:rPr lang="de-DE" sz="2263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de-DE" sz="2263" dirty="0">
                <a:latin typeface="Calibri" panose="020F0502020204030204" pitchFamily="34" charset="0"/>
                <a:cs typeface="Calibri" panose="020F0502020204030204" pitchFamily="34" charset="0"/>
              </a:rPr>
              <a:t>offensive Ansprache</a:t>
            </a:r>
          </a:p>
          <a:p>
            <a:endParaRPr lang="de-DE" sz="2263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endParaRPr lang="de-DE" sz="2263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r>
              <a:rPr lang="de-DE" sz="2263" b="1" dirty="0">
                <a:latin typeface="Calibri" panose="020F0502020204030204" pitchFamily="34" charset="0"/>
                <a:cs typeface="Calibri" panose="020F0502020204030204" pitchFamily="34" charset="0"/>
              </a:rPr>
              <a:t>Reaktiv</a:t>
            </a:r>
          </a:p>
          <a:p>
            <a:pPr marL="323286" indent="-323286">
              <a:buFont typeface="Wingdings" panose="05000000000000000000" pitchFamily="2" charset="2"/>
              <a:buChar char="à"/>
            </a:pPr>
            <a:r>
              <a:rPr lang="de-DE" sz="2263" dirty="0">
                <a:latin typeface="Calibri" panose="020F0502020204030204" pitchFamily="34" charset="0"/>
                <a:cs typeface="Calibri" panose="020F0502020204030204" pitchFamily="34" charset="0"/>
              </a:rPr>
              <a:t>Betroffene</a:t>
            </a:r>
          </a:p>
          <a:p>
            <a:pPr marL="323286" indent="-323286">
              <a:buFont typeface="Wingdings" panose="05000000000000000000" pitchFamily="2" charset="2"/>
              <a:buChar char="à"/>
            </a:pPr>
            <a:r>
              <a:rPr lang="de-DE" sz="2263" dirty="0">
                <a:latin typeface="Calibri" panose="020F0502020204030204" pitchFamily="34" charset="0"/>
                <a:cs typeface="Calibri" panose="020F0502020204030204" pitchFamily="34" charset="0"/>
              </a:rPr>
              <a:t>Justiz, Strafvollzug</a:t>
            </a:r>
          </a:p>
          <a:p>
            <a:pPr marL="323286" indent="-323286">
              <a:buFont typeface="Wingdings" panose="05000000000000000000" pitchFamily="2" charset="2"/>
              <a:buChar char="à"/>
            </a:pPr>
            <a:r>
              <a:rPr lang="de-DE" sz="2263" dirty="0">
                <a:latin typeface="Calibri" panose="020F0502020204030204" pitchFamily="34" charset="0"/>
                <a:cs typeface="Calibri" panose="020F0502020204030204" pitchFamily="34" charset="0"/>
              </a:rPr>
              <a:t>Jugendämter</a:t>
            </a:r>
          </a:p>
          <a:p>
            <a:pPr marL="323286" indent="-323286">
              <a:buFont typeface="Wingdings" panose="05000000000000000000" pitchFamily="2" charset="2"/>
              <a:buChar char="à"/>
            </a:pPr>
            <a:r>
              <a:rPr lang="de-DE" sz="2263" dirty="0">
                <a:latin typeface="Calibri" panose="020F0502020204030204" pitchFamily="34" charset="0"/>
                <a:cs typeface="Calibri" panose="020F0502020204030204" pitchFamily="34" charset="0"/>
              </a:rPr>
              <a:t>Soziales Umfeld</a:t>
            </a:r>
          </a:p>
        </p:txBody>
      </p:sp>
      <p:sp>
        <p:nvSpPr>
          <p:cNvPr id="11" name="Datumsplatzhalter 1"/>
          <p:cNvSpPr>
            <a:spLocks noGrp="1"/>
          </p:cNvSpPr>
          <p:nvPr>
            <p:ph type="dt" sz="half" idx="10"/>
          </p:nvPr>
        </p:nvSpPr>
        <p:spPr>
          <a:xfrm>
            <a:off x="509137" y="7200000"/>
            <a:ext cx="2121792" cy="288000"/>
          </a:xfrm>
        </p:spPr>
        <p:txBody>
          <a:bodyPr/>
          <a:lstStyle/>
          <a:p>
            <a:pPr>
              <a:defRPr/>
            </a:pPr>
            <a:r>
              <a:rPr lang="de-DE" altLang="de-DE" dirty="0">
                <a:solidFill>
                  <a:srgbClr val="000000"/>
                </a:solidFill>
              </a:rPr>
              <a:t>6.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66678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e-DE" altLang="de-DE">
                <a:solidFill>
                  <a:srgbClr val="000000"/>
                </a:solidFill>
              </a:rPr>
              <a:t>Verfassungsschutz Brandenburg</a:t>
            </a:r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46D0D-2A62-45E9-BBC2-E9D56B707E7F}" type="slidenum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-1" y="1623478"/>
            <a:ext cx="10082213" cy="686987"/>
          </a:xfrm>
          <a:prstGeom prst="rect">
            <a:avLst/>
          </a:prstGeom>
          <a:solidFill>
            <a:srgbClr val="C13B3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5482" rtlCol="0" anchor="ctr"/>
          <a:lstStyle/>
          <a:p>
            <a:r>
              <a:rPr lang="de-DE" sz="3394" b="1" dirty="0">
                <a:latin typeface="+mj-lt"/>
              </a:rPr>
              <a:t>Ende des Ausstiegsprozesses</a:t>
            </a:r>
            <a:endParaRPr lang="de-DE" sz="1697" b="1" dirty="0">
              <a:latin typeface="+mj-lt"/>
            </a:endParaRP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618" y="288137"/>
            <a:ext cx="1266264" cy="1041749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836" y="6156863"/>
            <a:ext cx="4058466" cy="492821"/>
          </a:xfrm>
          <a:prstGeom prst="rect">
            <a:avLst/>
          </a:prstGeom>
        </p:spPr>
      </p:pic>
      <p:sp>
        <p:nvSpPr>
          <p:cNvPr id="9" name="Textfeld 3"/>
          <p:cNvSpPr txBox="1">
            <a:spLocks noChangeArrowheads="1"/>
          </p:cNvSpPr>
          <p:nvPr/>
        </p:nvSpPr>
        <p:spPr bwMode="auto">
          <a:xfrm>
            <a:off x="370238" y="2604057"/>
            <a:ext cx="9711975" cy="4096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 Unicode MS" pitchFamily="34" charset="-128"/>
                <a:cs typeface="Arial" panose="020B0604020202020204" pitchFamily="34" charset="0"/>
              </a:defRPr>
            </a:lvl9pPr>
          </a:lstStyle>
          <a:p>
            <a:pPr marL="0" indent="0"/>
            <a:r>
              <a:rPr lang="de-DE" altLang="de-DE" sz="3394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Grundsätzlich endet die Ausstiegsbegleitung, wenn eine erfolgreiche Abwendung von der extremistischen Szene erfolgt ist, extremistische Handlungsmuster abgelegt wurden, eine Abkehr von der Gewalt eingetreten ist </a:t>
            </a:r>
            <a:r>
              <a:rPr lang="de-DE" altLang="de-DE" sz="3394" b="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sowie im Idealfall ein Gefühl der Zugehörigkeit zur Gesellschaft entstanden ist.</a:t>
            </a:r>
          </a:p>
          <a:p>
            <a:pPr marL="0" indent="0"/>
            <a:endParaRPr lang="de-DE" altLang="de-DE" sz="3394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de-DE" altLang="de-DE" sz="2263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endParaRPr lang="de-DE" altLang="de-DE" sz="2263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Datumsplatzhalter 1"/>
          <p:cNvSpPr>
            <a:spLocks noGrp="1"/>
          </p:cNvSpPr>
          <p:nvPr>
            <p:ph type="dt" sz="half" idx="10"/>
          </p:nvPr>
        </p:nvSpPr>
        <p:spPr>
          <a:xfrm>
            <a:off x="509137" y="7200000"/>
            <a:ext cx="2121792" cy="288000"/>
          </a:xfrm>
        </p:spPr>
        <p:txBody>
          <a:bodyPr/>
          <a:lstStyle/>
          <a:p>
            <a:pPr>
              <a:defRPr/>
            </a:pPr>
            <a:r>
              <a:rPr lang="de-DE" altLang="de-DE" dirty="0">
                <a:solidFill>
                  <a:srgbClr val="000000"/>
                </a:solidFill>
              </a:rPr>
              <a:t>6.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77395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e-DE" altLang="de-DE">
                <a:solidFill>
                  <a:srgbClr val="000000"/>
                </a:solidFill>
              </a:rPr>
              <a:t>Verfassungsschutz Brandenburg</a:t>
            </a:r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46D0D-2A62-45E9-BBC2-E9D56B707E7F}" type="slidenum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618" y="288137"/>
            <a:ext cx="1266264" cy="1041749"/>
          </a:xfrm>
          <a:prstGeom prst="rect">
            <a:avLst/>
          </a:prstGeom>
        </p:spPr>
      </p:pic>
      <p:sp>
        <p:nvSpPr>
          <p:cNvPr id="10" name="Datumsplatzhalter 1"/>
          <p:cNvSpPr>
            <a:spLocks noGrp="1"/>
          </p:cNvSpPr>
          <p:nvPr>
            <p:ph type="dt" sz="half" idx="10"/>
          </p:nvPr>
        </p:nvSpPr>
        <p:spPr>
          <a:xfrm>
            <a:off x="509137" y="7200000"/>
            <a:ext cx="2121792" cy="288000"/>
          </a:xfrm>
        </p:spPr>
        <p:txBody>
          <a:bodyPr/>
          <a:lstStyle/>
          <a:p>
            <a:pPr>
              <a:defRPr/>
            </a:pPr>
            <a:r>
              <a:rPr lang="de-DE" altLang="de-DE" dirty="0">
                <a:solidFill>
                  <a:srgbClr val="000000"/>
                </a:solidFill>
              </a:rPr>
              <a:t>6. September 2023</a:t>
            </a: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616350" y="1883939"/>
            <a:ext cx="8569881" cy="63703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34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34" b="1">
                <a:solidFill>
                  <a:schemeClr val="tx2"/>
                </a:solidFill>
                <a:latin typeface="Arial Narrow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34" b="1">
                <a:solidFill>
                  <a:schemeClr val="tx2"/>
                </a:solidFill>
                <a:latin typeface="Arial Narrow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34" b="1">
                <a:solidFill>
                  <a:schemeClr val="tx2"/>
                </a:solidFill>
                <a:latin typeface="Arial Narrow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34" b="1">
                <a:solidFill>
                  <a:schemeClr val="tx2"/>
                </a:solidFill>
                <a:latin typeface="Arial Narrow" pitchFamily="34" charset="0"/>
                <a:cs typeface="Arial" charset="0"/>
              </a:defRPr>
            </a:lvl5pPr>
            <a:lvl6pPr marL="491697" algn="l" rtl="0" fontAlgn="base">
              <a:spcBef>
                <a:spcPct val="0"/>
              </a:spcBef>
              <a:spcAft>
                <a:spcPct val="0"/>
              </a:spcAft>
              <a:defRPr sz="2734" b="1">
                <a:solidFill>
                  <a:schemeClr val="tx2"/>
                </a:solidFill>
                <a:latin typeface="Arial Narrow" pitchFamily="34" charset="0"/>
                <a:cs typeface="Arial" charset="0"/>
              </a:defRPr>
            </a:lvl6pPr>
            <a:lvl7pPr marL="983393" algn="l" rtl="0" fontAlgn="base">
              <a:spcBef>
                <a:spcPct val="0"/>
              </a:spcBef>
              <a:spcAft>
                <a:spcPct val="0"/>
              </a:spcAft>
              <a:defRPr sz="2734" b="1">
                <a:solidFill>
                  <a:schemeClr val="tx2"/>
                </a:solidFill>
                <a:latin typeface="Arial Narrow" pitchFamily="34" charset="0"/>
                <a:cs typeface="Arial" charset="0"/>
              </a:defRPr>
            </a:lvl7pPr>
            <a:lvl8pPr marL="1475090" algn="l" rtl="0" fontAlgn="base">
              <a:spcBef>
                <a:spcPct val="0"/>
              </a:spcBef>
              <a:spcAft>
                <a:spcPct val="0"/>
              </a:spcAft>
              <a:defRPr sz="2734" b="1">
                <a:solidFill>
                  <a:schemeClr val="tx2"/>
                </a:solidFill>
                <a:latin typeface="Arial Narrow" pitchFamily="34" charset="0"/>
                <a:cs typeface="Arial" charset="0"/>
              </a:defRPr>
            </a:lvl8pPr>
            <a:lvl9pPr marL="1966786" algn="l" rtl="0" fontAlgn="base">
              <a:spcBef>
                <a:spcPct val="0"/>
              </a:spcBef>
              <a:spcAft>
                <a:spcPct val="0"/>
              </a:spcAft>
              <a:defRPr sz="2734" b="1">
                <a:solidFill>
                  <a:schemeClr val="tx2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/>
            <a:r>
              <a:rPr lang="de-DE" sz="4525" kern="0"/>
              <a:t>Kontakt</a:t>
            </a:r>
            <a:endParaRPr lang="de-DE" sz="3017" kern="0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07" y="2668243"/>
            <a:ext cx="1385236" cy="1385236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37" y="4053479"/>
            <a:ext cx="1228377" cy="1228377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0" t="12957" r="26312" b="12200"/>
          <a:stretch/>
        </p:blipFill>
        <p:spPr>
          <a:xfrm>
            <a:off x="714807" y="5438716"/>
            <a:ext cx="1383259" cy="1411779"/>
          </a:xfrm>
          <a:prstGeom prst="rect">
            <a:avLst/>
          </a:prstGeom>
        </p:spPr>
      </p:pic>
      <p:sp>
        <p:nvSpPr>
          <p:cNvPr id="15" name="Untertitel 2"/>
          <p:cNvSpPr txBox="1">
            <a:spLocks/>
          </p:cNvSpPr>
          <p:nvPr/>
        </p:nvSpPr>
        <p:spPr>
          <a:xfrm>
            <a:off x="2228623" y="3127355"/>
            <a:ext cx="5389380" cy="464294"/>
          </a:xfrm>
          <a:prstGeom prst="rect">
            <a:avLst/>
          </a:prstGeom>
        </p:spPr>
        <p:txBody>
          <a:bodyPr/>
          <a:lstStyle>
            <a:lvl1pPr marL="368772" indent="-368772" algn="l" rtl="0" eaLnBrk="0" fontAlgn="base" hangingPunct="0">
              <a:lnSpc>
                <a:spcPts val="2581"/>
              </a:lnSpc>
              <a:spcBef>
                <a:spcPct val="20000"/>
              </a:spcBef>
              <a:spcAft>
                <a:spcPct val="20000"/>
              </a:spcAft>
              <a:buClr>
                <a:srgbClr val="C73C35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9007" indent="-30731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017">
                <a:solidFill>
                  <a:schemeClr val="tx1"/>
                </a:solidFill>
                <a:latin typeface="+mn-lt"/>
                <a:cs typeface="+mn-cs"/>
              </a:defRPr>
            </a:lvl2pPr>
            <a:lvl3pPr marL="1229241" indent="-24584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546">
                <a:solidFill>
                  <a:schemeClr val="tx1"/>
                </a:solidFill>
                <a:latin typeface="+mn-lt"/>
                <a:cs typeface="+mn-cs"/>
              </a:defRPr>
            </a:lvl3pPr>
            <a:lvl4pPr marL="1720938" indent="-245848" algn="l" rtl="0" eaLnBrk="0" fontAlgn="base" hangingPunct="0">
              <a:spcBef>
                <a:spcPct val="20000"/>
              </a:spcBef>
              <a:spcAft>
                <a:spcPct val="0"/>
              </a:spcAft>
              <a:defRPr sz="2168">
                <a:solidFill>
                  <a:schemeClr val="tx1"/>
                </a:solidFill>
                <a:latin typeface="+mn-lt"/>
                <a:cs typeface="+mn-cs"/>
              </a:defRPr>
            </a:lvl4pPr>
            <a:lvl5pPr marL="2212635" indent="-245848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68">
                <a:solidFill>
                  <a:schemeClr val="tx1"/>
                </a:solidFill>
                <a:latin typeface="+mn-lt"/>
                <a:cs typeface="+mn-cs"/>
              </a:defRPr>
            </a:lvl5pPr>
            <a:lvl6pPr marL="2704331" indent="-245848" algn="l" rtl="0" fontAlgn="base">
              <a:spcBef>
                <a:spcPct val="20000"/>
              </a:spcBef>
              <a:spcAft>
                <a:spcPct val="0"/>
              </a:spcAft>
              <a:buChar char="»"/>
              <a:defRPr sz="2168">
                <a:solidFill>
                  <a:schemeClr val="tx1"/>
                </a:solidFill>
                <a:latin typeface="+mn-lt"/>
                <a:cs typeface="+mn-cs"/>
              </a:defRPr>
            </a:lvl6pPr>
            <a:lvl7pPr marL="3196028" indent="-245848" algn="l" rtl="0" fontAlgn="base">
              <a:spcBef>
                <a:spcPct val="20000"/>
              </a:spcBef>
              <a:spcAft>
                <a:spcPct val="0"/>
              </a:spcAft>
              <a:buChar char="»"/>
              <a:defRPr sz="2168">
                <a:solidFill>
                  <a:schemeClr val="tx1"/>
                </a:solidFill>
                <a:latin typeface="+mn-lt"/>
                <a:cs typeface="+mn-cs"/>
              </a:defRPr>
            </a:lvl7pPr>
            <a:lvl8pPr marL="3687724" indent="-245848" algn="l" rtl="0" fontAlgn="base">
              <a:spcBef>
                <a:spcPct val="20000"/>
              </a:spcBef>
              <a:spcAft>
                <a:spcPct val="0"/>
              </a:spcAft>
              <a:buChar char="»"/>
              <a:defRPr sz="2168">
                <a:solidFill>
                  <a:schemeClr val="tx1"/>
                </a:solidFill>
                <a:latin typeface="+mn-lt"/>
                <a:cs typeface="+mn-cs"/>
              </a:defRPr>
            </a:lvl8pPr>
            <a:lvl9pPr marL="4179421" indent="-245848" algn="l" rtl="0" fontAlgn="base">
              <a:spcBef>
                <a:spcPct val="20000"/>
              </a:spcBef>
              <a:spcAft>
                <a:spcPct val="0"/>
              </a:spcAft>
              <a:buChar char="»"/>
              <a:defRPr sz="2168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de-DE" sz="3017" kern="0" dirty="0">
                <a:latin typeface="+mj-lt"/>
              </a:rPr>
              <a:t>ausstieg@mik.brandenburg.de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228623" y="4391991"/>
            <a:ext cx="4108588" cy="55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de-DE" sz="3017" dirty="0">
                <a:solidFill>
                  <a:srgbClr val="000000"/>
                </a:solidFill>
                <a:latin typeface="Arial Narrow"/>
              </a:rPr>
              <a:t>0151/ 159 357 36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2228623" y="5868929"/>
            <a:ext cx="6212149" cy="55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62096">
              <a:defRPr/>
            </a:pPr>
            <a:r>
              <a:rPr lang="de-DE" sz="3017" dirty="0">
                <a:solidFill>
                  <a:srgbClr val="000000"/>
                </a:solidFill>
                <a:latin typeface="Arial Narrow"/>
              </a:rPr>
              <a:t>www.mik.brandenburg.de/ausstieg </a:t>
            </a:r>
          </a:p>
        </p:txBody>
      </p:sp>
    </p:spTree>
    <p:extLst>
      <p:ext uri="{BB962C8B-B14F-4D97-AF65-F5344CB8AC3E}">
        <p14:creationId xmlns:p14="http://schemas.microsoft.com/office/powerpoint/2010/main" val="253802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260</Words>
  <Application>Microsoft Office PowerPoint</Application>
  <PresentationFormat>Benutzerdefiniert</PresentationFormat>
  <Paragraphs>72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Calibri</vt:lpstr>
      <vt:lpstr>Wingdings</vt:lpstr>
      <vt:lpstr>1_Standarddesign</vt:lpstr>
      <vt:lpstr>Benutzerdefiniertes Design</vt:lpstr>
      <vt:lpstr>2_Standarddesign</vt:lpstr>
      <vt:lpstr>Ausstiegs- und Distanzierungsprogramm des brandenburgischen Verfassungsschutzes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gesell01</dc:creator>
  <cp:lastModifiedBy>gerhard.conrad@gmx.com</cp:lastModifiedBy>
  <cp:revision>1710</cp:revision>
  <cp:lastPrinted>2023-03-03T07:46:03Z</cp:lastPrinted>
  <dcterms:created xsi:type="dcterms:W3CDTF">2012-01-30T14:17:47Z</dcterms:created>
  <dcterms:modified xsi:type="dcterms:W3CDTF">2023-09-07T07:53:32Z</dcterms:modified>
</cp:coreProperties>
</file>